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95" r:id="rId3"/>
    <p:sldId id="301" r:id="rId4"/>
    <p:sldId id="308" r:id="rId5"/>
    <p:sldId id="309" r:id="rId6"/>
    <p:sldId id="310" r:id="rId7"/>
    <p:sldId id="311" r:id="rId8"/>
    <p:sldId id="312" r:id="rId9"/>
    <p:sldId id="299" r:id="rId10"/>
    <p:sldId id="297" r:id="rId11"/>
    <p:sldId id="304" r:id="rId12"/>
    <p:sldId id="305" r:id="rId13"/>
    <p:sldId id="300" r:id="rId14"/>
    <p:sldId id="303" r:id="rId15"/>
    <p:sldId id="306" r:id="rId16"/>
    <p:sldId id="316" r:id="rId17"/>
    <p:sldId id="307" r:id="rId18"/>
    <p:sldId id="296" r:id="rId19"/>
    <p:sldId id="326" r:id="rId20"/>
    <p:sldId id="329" r:id="rId21"/>
    <p:sldId id="330" r:id="rId22"/>
    <p:sldId id="327" r:id="rId23"/>
    <p:sldId id="332" r:id="rId24"/>
    <p:sldId id="317" r:id="rId25"/>
    <p:sldId id="318" r:id="rId26"/>
    <p:sldId id="328" r:id="rId27"/>
    <p:sldId id="331" r:id="rId28"/>
    <p:sldId id="340" r:id="rId29"/>
    <p:sldId id="320" r:id="rId30"/>
    <p:sldId id="321" r:id="rId31"/>
    <p:sldId id="322" r:id="rId32"/>
    <p:sldId id="323" r:id="rId33"/>
    <p:sldId id="324" r:id="rId34"/>
    <p:sldId id="333" r:id="rId35"/>
    <p:sldId id="334" r:id="rId36"/>
    <p:sldId id="335" r:id="rId37"/>
    <p:sldId id="325" r:id="rId38"/>
    <p:sldId id="336" r:id="rId39"/>
    <p:sldId id="337" r:id="rId40"/>
    <p:sldId id="341" r:id="rId41"/>
    <p:sldId id="338" r:id="rId42"/>
    <p:sldId id="342" r:id="rId43"/>
    <p:sldId id="344" r:id="rId44"/>
    <p:sldId id="294" r:id="rId4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4F9063-0E1A-4190-9F7A-7C021EA9520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E32F4A-6975-418C-A2E6-1746DA3CF40E}">
      <dgm:prSet/>
      <dgm:spPr/>
      <dgm:t>
        <a:bodyPr/>
        <a:lstStyle/>
        <a:p>
          <a:r>
            <a:rPr lang="en-US"/>
            <a:t>Cleaning</a:t>
          </a:r>
        </a:p>
      </dgm:t>
    </dgm:pt>
    <dgm:pt modelId="{8D63FAE4-23F5-4855-A3F0-A96B56ED473C}" type="parTrans" cxnId="{0A0554F6-B434-4C43-87E1-1A1A2E821E0F}">
      <dgm:prSet/>
      <dgm:spPr/>
      <dgm:t>
        <a:bodyPr/>
        <a:lstStyle/>
        <a:p>
          <a:endParaRPr lang="en-US"/>
        </a:p>
      </dgm:t>
    </dgm:pt>
    <dgm:pt modelId="{35D056E9-CC3F-4126-8E6A-8D1402AD2D6D}" type="sibTrans" cxnId="{0A0554F6-B434-4C43-87E1-1A1A2E821E0F}">
      <dgm:prSet/>
      <dgm:spPr/>
      <dgm:t>
        <a:bodyPr/>
        <a:lstStyle/>
        <a:p>
          <a:endParaRPr lang="en-US"/>
        </a:p>
      </dgm:t>
    </dgm:pt>
    <dgm:pt modelId="{55480953-73E7-4F50-8EE7-8D601AA16A58}">
      <dgm:prSet/>
      <dgm:spPr/>
      <dgm:t>
        <a:bodyPr/>
        <a:lstStyle/>
        <a:p>
          <a:r>
            <a:rPr lang="en-US"/>
            <a:t>Integration </a:t>
          </a:r>
        </a:p>
      </dgm:t>
    </dgm:pt>
    <dgm:pt modelId="{646BE1CA-41F4-4615-A42A-468C3E48C681}" type="parTrans" cxnId="{18E8A37E-F283-4943-A4C5-CB3C140A9995}">
      <dgm:prSet/>
      <dgm:spPr/>
      <dgm:t>
        <a:bodyPr/>
        <a:lstStyle/>
        <a:p>
          <a:endParaRPr lang="en-US"/>
        </a:p>
      </dgm:t>
    </dgm:pt>
    <dgm:pt modelId="{59216F3B-AFE3-4C1D-A3AD-0BC546AC9A24}" type="sibTrans" cxnId="{18E8A37E-F283-4943-A4C5-CB3C140A9995}">
      <dgm:prSet/>
      <dgm:spPr/>
      <dgm:t>
        <a:bodyPr/>
        <a:lstStyle/>
        <a:p>
          <a:endParaRPr lang="en-US"/>
        </a:p>
      </dgm:t>
    </dgm:pt>
    <dgm:pt modelId="{67B2AAFC-7E6D-42B5-AB1B-2C1B81FA963C}">
      <dgm:prSet/>
      <dgm:spPr/>
      <dgm:t>
        <a:bodyPr/>
        <a:lstStyle/>
        <a:p>
          <a:r>
            <a:rPr lang="en-US"/>
            <a:t>Selection </a:t>
          </a:r>
        </a:p>
      </dgm:t>
    </dgm:pt>
    <dgm:pt modelId="{C607D287-7C69-4778-B50E-C71130ACE5BF}" type="parTrans" cxnId="{FF0B9785-C6D8-4FCD-8C12-3B0A00799DDA}">
      <dgm:prSet/>
      <dgm:spPr/>
      <dgm:t>
        <a:bodyPr/>
        <a:lstStyle/>
        <a:p>
          <a:endParaRPr lang="en-US"/>
        </a:p>
      </dgm:t>
    </dgm:pt>
    <dgm:pt modelId="{963DC4FF-C03D-4A44-9BF1-B48A2E4AB4D2}" type="sibTrans" cxnId="{FF0B9785-C6D8-4FCD-8C12-3B0A00799DDA}">
      <dgm:prSet/>
      <dgm:spPr/>
      <dgm:t>
        <a:bodyPr/>
        <a:lstStyle/>
        <a:p>
          <a:endParaRPr lang="en-US"/>
        </a:p>
      </dgm:t>
    </dgm:pt>
    <dgm:pt modelId="{7F01D70A-747B-4077-9761-17F5542644B0}">
      <dgm:prSet/>
      <dgm:spPr/>
      <dgm:t>
        <a:bodyPr/>
        <a:lstStyle/>
        <a:p>
          <a:r>
            <a:rPr lang="en-US" dirty="0"/>
            <a:t>Transformation </a:t>
          </a:r>
        </a:p>
      </dgm:t>
    </dgm:pt>
    <dgm:pt modelId="{4CC5CA44-F259-456B-A0B8-AE205730B62D}" type="parTrans" cxnId="{87F6346F-9C8E-45C9-B67F-F7A4FC538E7E}">
      <dgm:prSet/>
      <dgm:spPr/>
      <dgm:t>
        <a:bodyPr/>
        <a:lstStyle/>
        <a:p>
          <a:endParaRPr lang="en-US"/>
        </a:p>
      </dgm:t>
    </dgm:pt>
    <dgm:pt modelId="{6D382868-F44A-422B-9E46-67FDB56C97B6}" type="sibTrans" cxnId="{87F6346F-9C8E-45C9-B67F-F7A4FC538E7E}">
      <dgm:prSet/>
      <dgm:spPr/>
      <dgm:t>
        <a:bodyPr/>
        <a:lstStyle/>
        <a:p>
          <a:endParaRPr lang="en-US"/>
        </a:p>
      </dgm:t>
    </dgm:pt>
    <dgm:pt modelId="{6864B90F-2FDC-4F8A-8D8F-FC17FB4E3C3C}">
      <dgm:prSet/>
      <dgm:spPr/>
      <dgm:t>
        <a:bodyPr/>
        <a:lstStyle/>
        <a:p>
          <a:r>
            <a:rPr lang="en-US"/>
            <a:t>Mining </a:t>
          </a:r>
        </a:p>
      </dgm:t>
    </dgm:pt>
    <dgm:pt modelId="{11507611-CDF7-477C-B011-EADAFA26FFB0}" type="parTrans" cxnId="{1B2F552E-AFD9-4406-A64A-09ABD665E8E4}">
      <dgm:prSet/>
      <dgm:spPr/>
      <dgm:t>
        <a:bodyPr/>
        <a:lstStyle/>
        <a:p>
          <a:endParaRPr lang="en-US"/>
        </a:p>
      </dgm:t>
    </dgm:pt>
    <dgm:pt modelId="{E01DD1C3-D034-409C-876C-02C0674823B5}" type="sibTrans" cxnId="{1B2F552E-AFD9-4406-A64A-09ABD665E8E4}">
      <dgm:prSet/>
      <dgm:spPr/>
      <dgm:t>
        <a:bodyPr/>
        <a:lstStyle/>
        <a:p>
          <a:endParaRPr lang="en-US"/>
        </a:p>
      </dgm:t>
    </dgm:pt>
    <dgm:pt modelId="{4A22CD82-8780-4DFE-A68F-A3F2D18EC711}">
      <dgm:prSet/>
      <dgm:spPr/>
      <dgm:t>
        <a:bodyPr/>
        <a:lstStyle/>
        <a:p>
          <a:r>
            <a:rPr lang="en-US"/>
            <a:t>Knowledge representation</a:t>
          </a:r>
        </a:p>
      </dgm:t>
    </dgm:pt>
    <dgm:pt modelId="{504B930B-959B-4BE2-A07E-95B046B9CE18}" type="parTrans" cxnId="{3E3E9311-5DC1-454A-B3ED-6151C364EF22}">
      <dgm:prSet/>
      <dgm:spPr/>
      <dgm:t>
        <a:bodyPr/>
        <a:lstStyle/>
        <a:p>
          <a:endParaRPr lang="en-US"/>
        </a:p>
      </dgm:t>
    </dgm:pt>
    <dgm:pt modelId="{3DE4753C-F2C0-411C-8834-9B725ADD8581}" type="sibTrans" cxnId="{3E3E9311-5DC1-454A-B3ED-6151C364EF22}">
      <dgm:prSet/>
      <dgm:spPr/>
      <dgm:t>
        <a:bodyPr/>
        <a:lstStyle/>
        <a:p>
          <a:endParaRPr lang="en-US"/>
        </a:p>
      </dgm:t>
    </dgm:pt>
    <dgm:pt modelId="{2B87B3D2-6A84-4185-AB46-66142E1D28C3}" type="pres">
      <dgm:prSet presAssocID="{924F9063-0E1A-4190-9F7A-7C021EA95207}" presName="vert0" presStyleCnt="0">
        <dgm:presLayoutVars>
          <dgm:dir/>
          <dgm:animOne val="branch"/>
          <dgm:animLvl val="lvl"/>
        </dgm:presLayoutVars>
      </dgm:prSet>
      <dgm:spPr/>
    </dgm:pt>
    <dgm:pt modelId="{0D3976FB-F6CA-4F98-B3FF-3C1955A82945}" type="pres">
      <dgm:prSet presAssocID="{22E32F4A-6975-418C-A2E6-1746DA3CF40E}" presName="thickLine" presStyleLbl="alignNode1" presStyleIdx="0" presStyleCnt="6"/>
      <dgm:spPr/>
    </dgm:pt>
    <dgm:pt modelId="{BC21BC6C-7153-4279-8CE4-FB244F7E986A}" type="pres">
      <dgm:prSet presAssocID="{22E32F4A-6975-418C-A2E6-1746DA3CF40E}" presName="horz1" presStyleCnt="0"/>
      <dgm:spPr/>
    </dgm:pt>
    <dgm:pt modelId="{212CD446-4D67-4B52-8458-2DE88D6C69EF}" type="pres">
      <dgm:prSet presAssocID="{22E32F4A-6975-418C-A2E6-1746DA3CF40E}" presName="tx1" presStyleLbl="revTx" presStyleIdx="0" presStyleCnt="6"/>
      <dgm:spPr/>
    </dgm:pt>
    <dgm:pt modelId="{246E1384-4E4D-4F92-AF20-222B493A88D3}" type="pres">
      <dgm:prSet presAssocID="{22E32F4A-6975-418C-A2E6-1746DA3CF40E}" presName="vert1" presStyleCnt="0"/>
      <dgm:spPr/>
    </dgm:pt>
    <dgm:pt modelId="{B3FF2A6A-3C46-4A6A-860D-AD3042240033}" type="pres">
      <dgm:prSet presAssocID="{55480953-73E7-4F50-8EE7-8D601AA16A58}" presName="thickLine" presStyleLbl="alignNode1" presStyleIdx="1" presStyleCnt="6"/>
      <dgm:spPr/>
    </dgm:pt>
    <dgm:pt modelId="{40F5D295-7228-4F2F-AB45-5FFB793A2977}" type="pres">
      <dgm:prSet presAssocID="{55480953-73E7-4F50-8EE7-8D601AA16A58}" presName="horz1" presStyleCnt="0"/>
      <dgm:spPr/>
    </dgm:pt>
    <dgm:pt modelId="{C7DBAD32-AF67-444D-96AF-911E513C3598}" type="pres">
      <dgm:prSet presAssocID="{55480953-73E7-4F50-8EE7-8D601AA16A58}" presName="tx1" presStyleLbl="revTx" presStyleIdx="1" presStyleCnt="6"/>
      <dgm:spPr/>
    </dgm:pt>
    <dgm:pt modelId="{C6CCB0FF-720E-4412-8038-F3987A85C175}" type="pres">
      <dgm:prSet presAssocID="{55480953-73E7-4F50-8EE7-8D601AA16A58}" presName="vert1" presStyleCnt="0"/>
      <dgm:spPr/>
    </dgm:pt>
    <dgm:pt modelId="{2E393190-878A-431C-A455-0EF616F5B922}" type="pres">
      <dgm:prSet presAssocID="{67B2AAFC-7E6D-42B5-AB1B-2C1B81FA963C}" presName="thickLine" presStyleLbl="alignNode1" presStyleIdx="2" presStyleCnt="6"/>
      <dgm:spPr/>
    </dgm:pt>
    <dgm:pt modelId="{C76F1D9D-E127-45C4-95F5-BE81418A7496}" type="pres">
      <dgm:prSet presAssocID="{67B2AAFC-7E6D-42B5-AB1B-2C1B81FA963C}" presName="horz1" presStyleCnt="0"/>
      <dgm:spPr/>
    </dgm:pt>
    <dgm:pt modelId="{DF70BAC0-CEE8-4708-B79B-0665AFEEBACD}" type="pres">
      <dgm:prSet presAssocID="{67B2AAFC-7E6D-42B5-AB1B-2C1B81FA963C}" presName="tx1" presStyleLbl="revTx" presStyleIdx="2" presStyleCnt="6"/>
      <dgm:spPr/>
    </dgm:pt>
    <dgm:pt modelId="{1C73BA14-8746-459C-83B9-AD9B0721CDFF}" type="pres">
      <dgm:prSet presAssocID="{67B2AAFC-7E6D-42B5-AB1B-2C1B81FA963C}" presName="vert1" presStyleCnt="0"/>
      <dgm:spPr/>
    </dgm:pt>
    <dgm:pt modelId="{B3845832-546F-4519-B7B8-079BBAA3A1CE}" type="pres">
      <dgm:prSet presAssocID="{7F01D70A-747B-4077-9761-17F5542644B0}" presName="thickLine" presStyleLbl="alignNode1" presStyleIdx="3" presStyleCnt="6"/>
      <dgm:spPr/>
    </dgm:pt>
    <dgm:pt modelId="{1DDB35E2-8B5D-476A-864C-84088B1E0922}" type="pres">
      <dgm:prSet presAssocID="{7F01D70A-747B-4077-9761-17F5542644B0}" presName="horz1" presStyleCnt="0"/>
      <dgm:spPr/>
    </dgm:pt>
    <dgm:pt modelId="{315BBA94-85CC-45E7-BC9C-5D8FD9012FC3}" type="pres">
      <dgm:prSet presAssocID="{7F01D70A-747B-4077-9761-17F5542644B0}" presName="tx1" presStyleLbl="revTx" presStyleIdx="3" presStyleCnt="6"/>
      <dgm:spPr/>
    </dgm:pt>
    <dgm:pt modelId="{16872FEF-B15C-4EB8-889B-77EE494806A2}" type="pres">
      <dgm:prSet presAssocID="{7F01D70A-747B-4077-9761-17F5542644B0}" presName="vert1" presStyleCnt="0"/>
      <dgm:spPr/>
    </dgm:pt>
    <dgm:pt modelId="{5D8F9460-7259-48A2-B057-617A94E48084}" type="pres">
      <dgm:prSet presAssocID="{6864B90F-2FDC-4F8A-8D8F-FC17FB4E3C3C}" presName="thickLine" presStyleLbl="alignNode1" presStyleIdx="4" presStyleCnt="6"/>
      <dgm:spPr/>
    </dgm:pt>
    <dgm:pt modelId="{933EB2FB-B8D8-44B2-9860-451831374906}" type="pres">
      <dgm:prSet presAssocID="{6864B90F-2FDC-4F8A-8D8F-FC17FB4E3C3C}" presName="horz1" presStyleCnt="0"/>
      <dgm:spPr/>
    </dgm:pt>
    <dgm:pt modelId="{60F36C02-B7E6-4432-9988-C16F0C10B8EC}" type="pres">
      <dgm:prSet presAssocID="{6864B90F-2FDC-4F8A-8D8F-FC17FB4E3C3C}" presName="tx1" presStyleLbl="revTx" presStyleIdx="4" presStyleCnt="6"/>
      <dgm:spPr/>
    </dgm:pt>
    <dgm:pt modelId="{522F4785-A6D8-46A8-9F9A-FCC751A0F7DB}" type="pres">
      <dgm:prSet presAssocID="{6864B90F-2FDC-4F8A-8D8F-FC17FB4E3C3C}" presName="vert1" presStyleCnt="0"/>
      <dgm:spPr/>
    </dgm:pt>
    <dgm:pt modelId="{1968E4AF-0942-4878-880C-4A9897658CAE}" type="pres">
      <dgm:prSet presAssocID="{4A22CD82-8780-4DFE-A68F-A3F2D18EC711}" presName="thickLine" presStyleLbl="alignNode1" presStyleIdx="5" presStyleCnt="6"/>
      <dgm:spPr/>
    </dgm:pt>
    <dgm:pt modelId="{CDD18D31-4CA5-44A9-97C1-E86744A077E1}" type="pres">
      <dgm:prSet presAssocID="{4A22CD82-8780-4DFE-A68F-A3F2D18EC711}" presName="horz1" presStyleCnt="0"/>
      <dgm:spPr/>
    </dgm:pt>
    <dgm:pt modelId="{FECA370E-2011-422E-B50D-3E94E01C4CF1}" type="pres">
      <dgm:prSet presAssocID="{4A22CD82-8780-4DFE-A68F-A3F2D18EC711}" presName="tx1" presStyleLbl="revTx" presStyleIdx="5" presStyleCnt="6"/>
      <dgm:spPr/>
    </dgm:pt>
    <dgm:pt modelId="{0AAE40D6-8D99-4A6C-8E2A-260630F28C16}" type="pres">
      <dgm:prSet presAssocID="{4A22CD82-8780-4DFE-A68F-A3F2D18EC711}" presName="vert1" presStyleCnt="0"/>
      <dgm:spPr/>
    </dgm:pt>
  </dgm:ptLst>
  <dgm:cxnLst>
    <dgm:cxn modelId="{45FBB102-4ACA-4B3D-B916-FF00CE5FA4C9}" type="presOf" srcId="{6864B90F-2FDC-4F8A-8D8F-FC17FB4E3C3C}" destId="{60F36C02-B7E6-4432-9988-C16F0C10B8EC}" srcOrd="0" destOrd="0" presId="urn:microsoft.com/office/officeart/2008/layout/LinedList"/>
    <dgm:cxn modelId="{3E3E9311-5DC1-454A-B3ED-6151C364EF22}" srcId="{924F9063-0E1A-4190-9F7A-7C021EA95207}" destId="{4A22CD82-8780-4DFE-A68F-A3F2D18EC711}" srcOrd="5" destOrd="0" parTransId="{504B930B-959B-4BE2-A07E-95B046B9CE18}" sibTransId="{3DE4753C-F2C0-411C-8834-9B725ADD8581}"/>
    <dgm:cxn modelId="{70647228-BAFF-441D-8872-709325DC49D9}" type="presOf" srcId="{7F01D70A-747B-4077-9761-17F5542644B0}" destId="{315BBA94-85CC-45E7-BC9C-5D8FD9012FC3}" srcOrd="0" destOrd="0" presId="urn:microsoft.com/office/officeart/2008/layout/LinedList"/>
    <dgm:cxn modelId="{1B2F552E-AFD9-4406-A64A-09ABD665E8E4}" srcId="{924F9063-0E1A-4190-9F7A-7C021EA95207}" destId="{6864B90F-2FDC-4F8A-8D8F-FC17FB4E3C3C}" srcOrd="4" destOrd="0" parTransId="{11507611-CDF7-477C-B011-EADAFA26FFB0}" sibTransId="{E01DD1C3-D034-409C-876C-02C0674823B5}"/>
    <dgm:cxn modelId="{E062613E-EDB0-47AC-974D-57254F21992D}" type="presOf" srcId="{924F9063-0E1A-4190-9F7A-7C021EA95207}" destId="{2B87B3D2-6A84-4185-AB46-66142E1D28C3}" srcOrd="0" destOrd="0" presId="urn:microsoft.com/office/officeart/2008/layout/LinedList"/>
    <dgm:cxn modelId="{5BB09263-F157-472B-9909-3858CAE24B22}" type="presOf" srcId="{67B2AAFC-7E6D-42B5-AB1B-2C1B81FA963C}" destId="{DF70BAC0-CEE8-4708-B79B-0665AFEEBACD}" srcOrd="0" destOrd="0" presId="urn:microsoft.com/office/officeart/2008/layout/LinedList"/>
    <dgm:cxn modelId="{87F6346F-9C8E-45C9-B67F-F7A4FC538E7E}" srcId="{924F9063-0E1A-4190-9F7A-7C021EA95207}" destId="{7F01D70A-747B-4077-9761-17F5542644B0}" srcOrd="3" destOrd="0" parTransId="{4CC5CA44-F259-456B-A0B8-AE205730B62D}" sibTransId="{6D382868-F44A-422B-9E46-67FDB56C97B6}"/>
    <dgm:cxn modelId="{DE726F55-A5F2-4B51-8830-4D1057482B1A}" type="presOf" srcId="{55480953-73E7-4F50-8EE7-8D601AA16A58}" destId="{C7DBAD32-AF67-444D-96AF-911E513C3598}" srcOrd="0" destOrd="0" presId="urn:microsoft.com/office/officeart/2008/layout/LinedList"/>
    <dgm:cxn modelId="{18E8A37E-F283-4943-A4C5-CB3C140A9995}" srcId="{924F9063-0E1A-4190-9F7A-7C021EA95207}" destId="{55480953-73E7-4F50-8EE7-8D601AA16A58}" srcOrd="1" destOrd="0" parTransId="{646BE1CA-41F4-4615-A42A-468C3E48C681}" sibTransId="{59216F3B-AFE3-4C1D-A3AD-0BC546AC9A24}"/>
    <dgm:cxn modelId="{FF0B9785-C6D8-4FCD-8C12-3B0A00799DDA}" srcId="{924F9063-0E1A-4190-9F7A-7C021EA95207}" destId="{67B2AAFC-7E6D-42B5-AB1B-2C1B81FA963C}" srcOrd="2" destOrd="0" parTransId="{C607D287-7C69-4778-B50E-C71130ACE5BF}" sibTransId="{963DC4FF-C03D-4A44-9BF1-B48A2E4AB4D2}"/>
    <dgm:cxn modelId="{5C0F0B93-520E-47D3-8A0C-6FC2F1556F9E}" type="presOf" srcId="{4A22CD82-8780-4DFE-A68F-A3F2D18EC711}" destId="{FECA370E-2011-422E-B50D-3E94E01C4CF1}" srcOrd="0" destOrd="0" presId="urn:microsoft.com/office/officeart/2008/layout/LinedList"/>
    <dgm:cxn modelId="{B44DE1F4-6C65-4B47-876E-441D3C668FD6}" type="presOf" srcId="{22E32F4A-6975-418C-A2E6-1746DA3CF40E}" destId="{212CD446-4D67-4B52-8458-2DE88D6C69EF}" srcOrd="0" destOrd="0" presId="urn:microsoft.com/office/officeart/2008/layout/LinedList"/>
    <dgm:cxn modelId="{0A0554F6-B434-4C43-87E1-1A1A2E821E0F}" srcId="{924F9063-0E1A-4190-9F7A-7C021EA95207}" destId="{22E32F4A-6975-418C-A2E6-1746DA3CF40E}" srcOrd="0" destOrd="0" parTransId="{8D63FAE4-23F5-4855-A3F0-A96B56ED473C}" sibTransId="{35D056E9-CC3F-4126-8E6A-8D1402AD2D6D}"/>
    <dgm:cxn modelId="{88BE932A-5173-40FF-A629-127D41EE98CC}" type="presParOf" srcId="{2B87B3D2-6A84-4185-AB46-66142E1D28C3}" destId="{0D3976FB-F6CA-4F98-B3FF-3C1955A82945}" srcOrd="0" destOrd="0" presId="urn:microsoft.com/office/officeart/2008/layout/LinedList"/>
    <dgm:cxn modelId="{2AF6A33A-AD02-421E-AF02-6E37F4C1B721}" type="presParOf" srcId="{2B87B3D2-6A84-4185-AB46-66142E1D28C3}" destId="{BC21BC6C-7153-4279-8CE4-FB244F7E986A}" srcOrd="1" destOrd="0" presId="urn:microsoft.com/office/officeart/2008/layout/LinedList"/>
    <dgm:cxn modelId="{D0FFF729-4FED-4358-A903-7B0F09F2A12C}" type="presParOf" srcId="{BC21BC6C-7153-4279-8CE4-FB244F7E986A}" destId="{212CD446-4D67-4B52-8458-2DE88D6C69EF}" srcOrd="0" destOrd="0" presId="urn:microsoft.com/office/officeart/2008/layout/LinedList"/>
    <dgm:cxn modelId="{75CC44E0-B16B-4992-975D-01D5D3577F95}" type="presParOf" srcId="{BC21BC6C-7153-4279-8CE4-FB244F7E986A}" destId="{246E1384-4E4D-4F92-AF20-222B493A88D3}" srcOrd="1" destOrd="0" presId="urn:microsoft.com/office/officeart/2008/layout/LinedList"/>
    <dgm:cxn modelId="{2744D2E0-97E5-4C03-8EAD-9F9C2E823CE5}" type="presParOf" srcId="{2B87B3D2-6A84-4185-AB46-66142E1D28C3}" destId="{B3FF2A6A-3C46-4A6A-860D-AD3042240033}" srcOrd="2" destOrd="0" presId="urn:microsoft.com/office/officeart/2008/layout/LinedList"/>
    <dgm:cxn modelId="{F038D850-745C-48B6-804F-530BAC348CC4}" type="presParOf" srcId="{2B87B3D2-6A84-4185-AB46-66142E1D28C3}" destId="{40F5D295-7228-4F2F-AB45-5FFB793A2977}" srcOrd="3" destOrd="0" presId="urn:microsoft.com/office/officeart/2008/layout/LinedList"/>
    <dgm:cxn modelId="{A001DBAD-3D8B-47BF-B9C0-1982225A6F68}" type="presParOf" srcId="{40F5D295-7228-4F2F-AB45-5FFB793A2977}" destId="{C7DBAD32-AF67-444D-96AF-911E513C3598}" srcOrd="0" destOrd="0" presId="urn:microsoft.com/office/officeart/2008/layout/LinedList"/>
    <dgm:cxn modelId="{829DEFC0-8B2A-4BE2-A987-82A30225C50F}" type="presParOf" srcId="{40F5D295-7228-4F2F-AB45-5FFB793A2977}" destId="{C6CCB0FF-720E-4412-8038-F3987A85C175}" srcOrd="1" destOrd="0" presId="urn:microsoft.com/office/officeart/2008/layout/LinedList"/>
    <dgm:cxn modelId="{4525881A-B8B1-4530-B932-E6F33F5F483B}" type="presParOf" srcId="{2B87B3D2-6A84-4185-AB46-66142E1D28C3}" destId="{2E393190-878A-431C-A455-0EF616F5B922}" srcOrd="4" destOrd="0" presId="urn:microsoft.com/office/officeart/2008/layout/LinedList"/>
    <dgm:cxn modelId="{1D8FA2F5-1C3B-46E8-804C-3060CBDC7641}" type="presParOf" srcId="{2B87B3D2-6A84-4185-AB46-66142E1D28C3}" destId="{C76F1D9D-E127-45C4-95F5-BE81418A7496}" srcOrd="5" destOrd="0" presId="urn:microsoft.com/office/officeart/2008/layout/LinedList"/>
    <dgm:cxn modelId="{1BEDF568-BC2D-4BC4-8B0F-2D80700681C9}" type="presParOf" srcId="{C76F1D9D-E127-45C4-95F5-BE81418A7496}" destId="{DF70BAC0-CEE8-4708-B79B-0665AFEEBACD}" srcOrd="0" destOrd="0" presId="urn:microsoft.com/office/officeart/2008/layout/LinedList"/>
    <dgm:cxn modelId="{29001AAE-1FC9-411F-8820-2E404CFEE201}" type="presParOf" srcId="{C76F1D9D-E127-45C4-95F5-BE81418A7496}" destId="{1C73BA14-8746-459C-83B9-AD9B0721CDFF}" srcOrd="1" destOrd="0" presId="urn:microsoft.com/office/officeart/2008/layout/LinedList"/>
    <dgm:cxn modelId="{5133DCC8-A8AA-43E1-A2BC-521AED8F1583}" type="presParOf" srcId="{2B87B3D2-6A84-4185-AB46-66142E1D28C3}" destId="{B3845832-546F-4519-B7B8-079BBAA3A1CE}" srcOrd="6" destOrd="0" presId="urn:microsoft.com/office/officeart/2008/layout/LinedList"/>
    <dgm:cxn modelId="{87CF7C82-C24B-4166-A191-3789ADFAE41D}" type="presParOf" srcId="{2B87B3D2-6A84-4185-AB46-66142E1D28C3}" destId="{1DDB35E2-8B5D-476A-864C-84088B1E0922}" srcOrd="7" destOrd="0" presId="urn:microsoft.com/office/officeart/2008/layout/LinedList"/>
    <dgm:cxn modelId="{EF81D45A-9B1A-4E90-ACE1-5B6DEA18E75D}" type="presParOf" srcId="{1DDB35E2-8B5D-476A-864C-84088B1E0922}" destId="{315BBA94-85CC-45E7-BC9C-5D8FD9012FC3}" srcOrd="0" destOrd="0" presId="urn:microsoft.com/office/officeart/2008/layout/LinedList"/>
    <dgm:cxn modelId="{ADC13A0F-C551-4195-B399-EB801004909B}" type="presParOf" srcId="{1DDB35E2-8B5D-476A-864C-84088B1E0922}" destId="{16872FEF-B15C-4EB8-889B-77EE494806A2}" srcOrd="1" destOrd="0" presId="urn:microsoft.com/office/officeart/2008/layout/LinedList"/>
    <dgm:cxn modelId="{A5E64720-F862-4EE9-971D-EF7891CF1B0A}" type="presParOf" srcId="{2B87B3D2-6A84-4185-AB46-66142E1D28C3}" destId="{5D8F9460-7259-48A2-B057-617A94E48084}" srcOrd="8" destOrd="0" presId="urn:microsoft.com/office/officeart/2008/layout/LinedList"/>
    <dgm:cxn modelId="{078637D3-6C41-44CC-B9B6-98AB6983DFD7}" type="presParOf" srcId="{2B87B3D2-6A84-4185-AB46-66142E1D28C3}" destId="{933EB2FB-B8D8-44B2-9860-451831374906}" srcOrd="9" destOrd="0" presId="urn:microsoft.com/office/officeart/2008/layout/LinedList"/>
    <dgm:cxn modelId="{10675170-AA58-44FB-BBBA-48157D1901BC}" type="presParOf" srcId="{933EB2FB-B8D8-44B2-9860-451831374906}" destId="{60F36C02-B7E6-4432-9988-C16F0C10B8EC}" srcOrd="0" destOrd="0" presId="urn:microsoft.com/office/officeart/2008/layout/LinedList"/>
    <dgm:cxn modelId="{649A5337-0CEB-4279-BEC0-D9FC0250AC17}" type="presParOf" srcId="{933EB2FB-B8D8-44B2-9860-451831374906}" destId="{522F4785-A6D8-46A8-9F9A-FCC751A0F7DB}" srcOrd="1" destOrd="0" presId="urn:microsoft.com/office/officeart/2008/layout/LinedList"/>
    <dgm:cxn modelId="{C1C150EF-435E-4200-B651-91E95A3160B4}" type="presParOf" srcId="{2B87B3D2-6A84-4185-AB46-66142E1D28C3}" destId="{1968E4AF-0942-4878-880C-4A9897658CAE}" srcOrd="10" destOrd="0" presId="urn:microsoft.com/office/officeart/2008/layout/LinedList"/>
    <dgm:cxn modelId="{88F4EAD1-0E78-46FD-8F30-8714CBF1C79B}" type="presParOf" srcId="{2B87B3D2-6A84-4185-AB46-66142E1D28C3}" destId="{CDD18D31-4CA5-44A9-97C1-E86744A077E1}" srcOrd="11" destOrd="0" presId="urn:microsoft.com/office/officeart/2008/layout/LinedList"/>
    <dgm:cxn modelId="{19AE5147-E249-40FC-A189-A1E6FB9EF454}" type="presParOf" srcId="{CDD18D31-4CA5-44A9-97C1-E86744A077E1}" destId="{FECA370E-2011-422E-B50D-3E94E01C4CF1}" srcOrd="0" destOrd="0" presId="urn:microsoft.com/office/officeart/2008/layout/LinedList"/>
    <dgm:cxn modelId="{5BC5B8E1-7FA2-43DC-8BC9-53A323EA0ADD}" type="presParOf" srcId="{CDD18D31-4CA5-44A9-97C1-E86744A077E1}" destId="{0AAE40D6-8D99-4A6C-8E2A-260630F28C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17AFCC-515C-43F9-9387-4C91AC9B7E8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2520189-B6F5-4C93-ACD5-FC1B8E8CFD7A}">
      <dgm:prSet/>
      <dgm:spPr/>
      <dgm:t>
        <a:bodyPr/>
        <a:lstStyle/>
        <a:p>
          <a:r>
            <a:rPr lang="en-US"/>
            <a:t>Data Selection</a:t>
          </a:r>
        </a:p>
      </dgm:t>
    </dgm:pt>
    <dgm:pt modelId="{5A163440-73C8-4EA0-ACDA-8B1D9CAA3387}" type="parTrans" cxnId="{46E1BE9E-ED07-4B97-BC63-22A313504F9A}">
      <dgm:prSet/>
      <dgm:spPr/>
      <dgm:t>
        <a:bodyPr/>
        <a:lstStyle/>
        <a:p>
          <a:endParaRPr lang="en-US"/>
        </a:p>
      </dgm:t>
    </dgm:pt>
    <dgm:pt modelId="{13B86181-8EBB-46A6-9946-AD8C7A516093}" type="sibTrans" cxnId="{46E1BE9E-ED07-4B97-BC63-22A313504F9A}">
      <dgm:prSet/>
      <dgm:spPr/>
      <dgm:t>
        <a:bodyPr/>
        <a:lstStyle/>
        <a:p>
          <a:endParaRPr lang="en-US"/>
        </a:p>
      </dgm:t>
    </dgm:pt>
    <dgm:pt modelId="{1E8DA979-D597-4D33-B97A-08CB1B60D855}">
      <dgm:prSet/>
      <dgm:spPr/>
      <dgm:t>
        <a:bodyPr/>
        <a:lstStyle/>
        <a:p>
          <a:r>
            <a:rPr lang="en-US"/>
            <a:t>Single Source</a:t>
          </a:r>
        </a:p>
      </dgm:t>
    </dgm:pt>
    <dgm:pt modelId="{0D2B0235-708E-4ED4-81C7-5225F471AFED}" type="parTrans" cxnId="{C21D6DD0-4F4C-4A72-9F4B-D8C43904E7C8}">
      <dgm:prSet/>
      <dgm:spPr/>
      <dgm:t>
        <a:bodyPr/>
        <a:lstStyle/>
        <a:p>
          <a:endParaRPr lang="en-US"/>
        </a:p>
      </dgm:t>
    </dgm:pt>
    <dgm:pt modelId="{4618DEB1-84B6-4703-8A52-9049C9955A52}" type="sibTrans" cxnId="{C21D6DD0-4F4C-4A72-9F4B-D8C43904E7C8}">
      <dgm:prSet/>
      <dgm:spPr/>
      <dgm:t>
        <a:bodyPr/>
        <a:lstStyle/>
        <a:p>
          <a:endParaRPr lang="en-US"/>
        </a:p>
      </dgm:t>
    </dgm:pt>
    <dgm:pt modelId="{A5BAA728-160D-4AA9-80D0-73A68516FC3F}">
      <dgm:prSet/>
      <dgm:spPr/>
      <dgm:t>
        <a:bodyPr/>
        <a:lstStyle/>
        <a:p>
          <a:r>
            <a:rPr lang="en-US"/>
            <a:t>Multiple Sources </a:t>
          </a:r>
        </a:p>
      </dgm:t>
    </dgm:pt>
    <dgm:pt modelId="{D10A01FC-69D9-4747-9FDD-5111C4195A72}" type="parTrans" cxnId="{36EBF4E6-0E9F-4588-8682-AA759528CD15}">
      <dgm:prSet/>
      <dgm:spPr/>
      <dgm:t>
        <a:bodyPr/>
        <a:lstStyle/>
        <a:p>
          <a:endParaRPr lang="en-US"/>
        </a:p>
      </dgm:t>
    </dgm:pt>
    <dgm:pt modelId="{DF4D6823-28D9-4D93-99AA-8997408BCB9F}" type="sibTrans" cxnId="{36EBF4E6-0E9F-4588-8682-AA759528CD15}">
      <dgm:prSet/>
      <dgm:spPr/>
      <dgm:t>
        <a:bodyPr/>
        <a:lstStyle/>
        <a:p>
          <a:endParaRPr lang="en-US"/>
        </a:p>
      </dgm:t>
    </dgm:pt>
    <dgm:pt modelId="{D5EFF44B-3019-4598-A4B3-57DF5ADA4C68}">
      <dgm:prSet/>
      <dgm:spPr/>
      <dgm:t>
        <a:bodyPr/>
        <a:lstStyle/>
        <a:p>
          <a:r>
            <a:rPr lang="en-US"/>
            <a:t>Constraint on Data Selection</a:t>
          </a:r>
        </a:p>
      </dgm:t>
    </dgm:pt>
    <dgm:pt modelId="{FC26BF5F-A6C9-4027-AB48-05D24A15F961}" type="parTrans" cxnId="{95C1D1E2-012F-4AE6-97C6-F62A737C2683}">
      <dgm:prSet/>
      <dgm:spPr/>
      <dgm:t>
        <a:bodyPr/>
        <a:lstStyle/>
        <a:p>
          <a:endParaRPr lang="en-US"/>
        </a:p>
      </dgm:t>
    </dgm:pt>
    <dgm:pt modelId="{AFACE93D-759F-4FB9-A733-7561A58AB7EE}" type="sibTrans" cxnId="{95C1D1E2-012F-4AE6-97C6-F62A737C2683}">
      <dgm:prSet/>
      <dgm:spPr/>
      <dgm:t>
        <a:bodyPr/>
        <a:lstStyle/>
        <a:p>
          <a:endParaRPr lang="en-US"/>
        </a:p>
      </dgm:t>
    </dgm:pt>
    <dgm:pt modelId="{5EFD77B5-BC3C-4E09-A91D-F34AA343B08B}">
      <dgm:prSet/>
      <dgm:spPr/>
      <dgm:t>
        <a:bodyPr/>
        <a:lstStyle/>
        <a:p>
          <a:r>
            <a:rPr lang="en-US"/>
            <a:t>Single Row Data Constraint</a:t>
          </a:r>
        </a:p>
      </dgm:t>
    </dgm:pt>
    <dgm:pt modelId="{87C06FBC-C146-43D7-848B-04197A64AFBF}" type="parTrans" cxnId="{97C755B6-27BD-41C3-AC4E-41123FA509C6}">
      <dgm:prSet/>
      <dgm:spPr/>
      <dgm:t>
        <a:bodyPr/>
        <a:lstStyle/>
        <a:p>
          <a:endParaRPr lang="en-US"/>
        </a:p>
      </dgm:t>
    </dgm:pt>
    <dgm:pt modelId="{2657E86F-1184-400C-B6DD-0D5485DD3949}" type="sibTrans" cxnId="{97C755B6-27BD-41C3-AC4E-41123FA509C6}">
      <dgm:prSet/>
      <dgm:spPr/>
      <dgm:t>
        <a:bodyPr/>
        <a:lstStyle/>
        <a:p>
          <a:endParaRPr lang="en-US"/>
        </a:p>
      </dgm:t>
    </dgm:pt>
    <dgm:pt modelId="{FD94816F-AE6B-47D0-9333-742EE91B0EB0}">
      <dgm:prSet/>
      <dgm:spPr/>
      <dgm:t>
        <a:bodyPr/>
        <a:lstStyle/>
        <a:p>
          <a:r>
            <a:rPr lang="en-US"/>
            <a:t>Multiple Row Data Constraint</a:t>
          </a:r>
        </a:p>
      </dgm:t>
    </dgm:pt>
    <dgm:pt modelId="{E2815424-23EF-475A-8A25-E4CA2A2377FA}" type="parTrans" cxnId="{52ACC6C4-E78E-457F-B0AE-DDC92A3E4F58}">
      <dgm:prSet/>
      <dgm:spPr/>
      <dgm:t>
        <a:bodyPr/>
        <a:lstStyle/>
        <a:p>
          <a:endParaRPr lang="en-US"/>
        </a:p>
      </dgm:t>
    </dgm:pt>
    <dgm:pt modelId="{F2A26208-291C-4BC1-ADF3-F84B5EB550C6}" type="sibTrans" cxnId="{52ACC6C4-E78E-457F-B0AE-DDC92A3E4F58}">
      <dgm:prSet/>
      <dgm:spPr/>
      <dgm:t>
        <a:bodyPr/>
        <a:lstStyle/>
        <a:p>
          <a:endParaRPr lang="en-US"/>
        </a:p>
      </dgm:t>
    </dgm:pt>
    <dgm:pt modelId="{ACA1EC2B-A72B-4DB4-AF78-EC28D25B0B83}">
      <dgm:prSet/>
      <dgm:spPr/>
      <dgm:t>
        <a:bodyPr/>
        <a:lstStyle/>
        <a:p>
          <a:r>
            <a:rPr lang="en-US"/>
            <a:t>Data Representation</a:t>
          </a:r>
        </a:p>
      </dgm:t>
    </dgm:pt>
    <dgm:pt modelId="{B3261099-8572-450E-B287-EBD938D4FF96}" type="parTrans" cxnId="{0F552F39-2F7F-4000-BC00-A2B8A61FBA54}">
      <dgm:prSet/>
      <dgm:spPr/>
      <dgm:t>
        <a:bodyPr/>
        <a:lstStyle/>
        <a:p>
          <a:endParaRPr lang="en-US"/>
        </a:p>
      </dgm:t>
    </dgm:pt>
    <dgm:pt modelId="{5B734759-00A9-4534-8BA8-156AE6E4B948}" type="sibTrans" cxnId="{0F552F39-2F7F-4000-BC00-A2B8A61FBA54}">
      <dgm:prSet/>
      <dgm:spPr/>
      <dgm:t>
        <a:bodyPr/>
        <a:lstStyle/>
        <a:p>
          <a:endParaRPr lang="en-US"/>
        </a:p>
      </dgm:t>
    </dgm:pt>
    <dgm:pt modelId="{F17810BC-532F-4256-AAC8-C00E1CDFA818}">
      <dgm:prSet/>
      <dgm:spPr/>
      <dgm:t>
        <a:bodyPr/>
        <a:lstStyle/>
        <a:p>
          <a:r>
            <a:rPr lang="en-US"/>
            <a:t>Expression </a:t>
          </a:r>
        </a:p>
      </dgm:t>
    </dgm:pt>
    <dgm:pt modelId="{ECD3BB85-03F1-4534-9A99-38A1CD3479C1}" type="parTrans" cxnId="{7FA37A11-FB3B-4991-A343-F330DACCBE87}">
      <dgm:prSet/>
      <dgm:spPr/>
      <dgm:t>
        <a:bodyPr/>
        <a:lstStyle/>
        <a:p>
          <a:endParaRPr lang="en-US"/>
        </a:p>
      </dgm:t>
    </dgm:pt>
    <dgm:pt modelId="{42DED9BC-30CA-4D70-AED2-C83207B946D9}" type="sibTrans" cxnId="{7FA37A11-FB3B-4991-A343-F330DACCBE87}">
      <dgm:prSet/>
      <dgm:spPr/>
      <dgm:t>
        <a:bodyPr/>
        <a:lstStyle/>
        <a:p>
          <a:endParaRPr lang="en-US"/>
        </a:p>
      </dgm:t>
    </dgm:pt>
    <dgm:pt modelId="{7E6F667F-C010-47B3-AD29-BB2CB5C5E125}">
      <dgm:prSet/>
      <dgm:spPr/>
      <dgm:t>
        <a:bodyPr/>
        <a:lstStyle/>
        <a:p>
          <a:r>
            <a:rPr lang="en-US"/>
            <a:t>Aliases</a:t>
          </a:r>
        </a:p>
      </dgm:t>
    </dgm:pt>
    <dgm:pt modelId="{82DF7187-32E0-4031-9C32-9A53CDA77326}" type="parTrans" cxnId="{6EB695FA-81D5-496C-95D7-AA3EA505FD27}">
      <dgm:prSet/>
      <dgm:spPr/>
      <dgm:t>
        <a:bodyPr/>
        <a:lstStyle/>
        <a:p>
          <a:endParaRPr lang="en-US"/>
        </a:p>
      </dgm:t>
    </dgm:pt>
    <dgm:pt modelId="{9B2B9D5D-9F14-4BC6-91D6-6992CC6DE4EB}" type="sibTrans" cxnId="{6EB695FA-81D5-496C-95D7-AA3EA505FD27}">
      <dgm:prSet/>
      <dgm:spPr/>
      <dgm:t>
        <a:bodyPr/>
        <a:lstStyle/>
        <a:p>
          <a:endParaRPr lang="en-US"/>
        </a:p>
      </dgm:t>
    </dgm:pt>
    <dgm:pt modelId="{5BE5EE90-C879-4A36-AB52-A3B53C3F7E90}">
      <dgm:prSet/>
      <dgm:spPr/>
      <dgm:t>
        <a:bodyPr/>
        <a:lstStyle/>
        <a:p>
          <a:r>
            <a:rPr lang="en-US"/>
            <a:t>Reordering </a:t>
          </a:r>
        </a:p>
      </dgm:t>
    </dgm:pt>
    <dgm:pt modelId="{302843C6-BC9D-4A84-9E05-864D8D61339A}" type="parTrans" cxnId="{7CEB400A-B38C-43D9-80EA-0DD95C8A7342}">
      <dgm:prSet/>
      <dgm:spPr/>
      <dgm:t>
        <a:bodyPr/>
        <a:lstStyle/>
        <a:p>
          <a:endParaRPr lang="en-US"/>
        </a:p>
      </dgm:t>
    </dgm:pt>
    <dgm:pt modelId="{D03E497E-DFA2-49AC-BCF2-802B6DF36FB6}" type="sibTrans" cxnId="{7CEB400A-B38C-43D9-80EA-0DD95C8A7342}">
      <dgm:prSet/>
      <dgm:spPr/>
      <dgm:t>
        <a:bodyPr/>
        <a:lstStyle/>
        <a:p>
          <a:endParaRPr lang="en-US"/>
        </a:p>
      </dgm:t>
    </dgm:pt>
    <dgm:pt modelId="{8AFB2785-6C01-40E1-A80C-699B4001C081}" type="pres">
      <dgm:prSet presAssocID="{FD17AFCC-515C-43F9-9387-4C91AC9B7E8C}" presName="Name0" presStyleCnt="0">
        <dgm:presLayoutVars>
          <dgm:dir/>
          <dgm:animLvl val="lvl"/>
          <dgm:resizeHandles val="exact"/>
        </dgm:presLayoutVars>
      </dgm:prSet>
      <dgm:spPr/>
    </dgm:pt>
    <dgm:pt modelId="{96021218-E60D-48E6-ADD6-A3D0F756AE4D}" type="pres">
      <dgm:prSet presAssocID="{12520189-B6F5-4C93-ACD5-FC1B8E8CFD7A}" presName="composite" presStyleCnt="0"/>
      <dgm:spPr/>
    </dgm:pt>
    <dgm:pt modelId="{65B096A5-3FA9-4CC2-96FB-988D90580408}" type="pres">
      <dgm:prSet presAssocID="{12520189-B6F5-4C93-ACD5-FC1B8E8CFD7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79447FD-FE77-442F-8B5F-05DED64758C0}" type="pres">
      <dgm:prSet presAssocID="{12520189-B6F5-4C93-ACD5-FC1B8E8CFD7A}" presName="desTx" presStyleLbl="alignAccFollowNode1" presStyleIdx="0" presStyleCnt="3">
        <dgm:presLayoutVars>
          <dgm:bulletEnabled val="1"/>
        </dgm:presLayoutVars>
      </dgm:prSet>
      <dgm:spPr/>
    </dgm:pt>
    <dgm:pt modelId="{3676A9CA-204F-4380-9102-F76DD5A534F7}" type="pres">
      <dgm:prSet presAssocID="{13B86181-8EBB-46A6-9946-AD8C7A516093}" presName="space" presStyleCnt="0"/>
      <dgm:spPr/>
    </dgm:pt>
    <dgm:pt modelId="{D2D07FA2-D381-4873-B301-F57D2B1FB294}" type="pres">
      <dgm:prSet presAssocID="{D5EFF44B-3019-4598-A4B3-57DF5ADA4C68}" presName="composite" presStyleCnt="0"/>
      <dgm:spPr/>
    </dgm:pt>
    <dgm:pt modelId="{4A45D1EE-7AC4-4DC4-A858-021A3BC822C1}" type="pres">
      <dgm:prSet presAssocID="{D5EFF44B-3019-4598-A4B3-57DF5ADA4C6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3883DDE-9604-486F-A577-9B7144611796}" type="pres">
      <dgm:prSet presAssocID="{D5EFF44B-3019-4598-A4B3-57DF5ADA4C68}" presName="desTx" presStyleLbl="alignAccFollowNode1" presStyleIdx="1" presStyleCnt="3">
        <dgm:presLayoutVars>
          <dgm:bulletEnabled val="1"/>
        </dgm:presLayoutVars>
      </dgm:prSet>
      <dgm:spPr/>
    </dgm:pt>
    <dgm:pt modelId="{D032F15F-F0E4-40DC-A9AB-FDB313EC9D80}" type="pres">
      <dgm:prSet presAssocID="{AFACE93D-759F-4FB9-A733-7561A58AB7EE}" presName="space" presStyleCnt="0"/>
      <dgm:spPr/>
    </dgm:pt>
    <dgm:pt modelId="{2107C3EB-917C-410D-87DC-BA029D47019F}" type="pres">
      <dgm:prSet presAssocID="{ACA1EC2B-A72B-4DB4-AF78-EC28D25B0B83}" presName="composite" presStyleCnt="0"/>
      <dgm:spPr/>
    </dgm:pt>
    <dgm:pt modelId="{9ACE906C-444A-4CDB-8FC0-D353899C000F}" type="pres">
      <dgm:prSet presAssocID="{ACA1EC2B-A72B-4DB4-AF78-EC28D25B0B8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731E7F7-055B-4512-9E8D-DC992E39CA1A}" type="pres">
      <dgm:prSet presAssocID="{ACA1EC2B-A72B-4DB4-AF78-EC28D25B0B8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CEB400A-B38C-43D9-80EA-0DD95C8A7342}" srcId="{ACA1EC2B-A72B-4DB4-AF78-EC28D25B0B83}" destId="{5BE5EE90-C879-4A36-AB52-A3B53C3F7E90}" srcOrd="2" destOrd="0" parTransId="{302843C6-BC9D-4A84-9E05-864D8D61339A}" sibTransId="{D03E497E-DFA2-49AC-BCF2-802B6DF36FB6}"/>
    <dgm:cxn modelId="{01C5140F-36FB-4022-A910-5162CD68D2B6}" type="presOf" srcId="{A5BAA728-160D-4AA9-80D0-73A68516FC3F}" destId="{079447FD-FE77-442F-8B5F-05DED64758C0}" srcOrd="0" destOrd="1" presId="urn:microsoft.com/office/officeart/2005/8/layout/hList1"/>
    <dgm:cxn modelId="{7FA37A11-FB3B-4991-A343-F330DACCBE87}" srcId="{ACA1EC2B-A72B-4DB4-AF78-EC28D25B0B83}" destId="{F17810BC-532F-4256-AAC8-C00E1CDFA818}" srcOrd="0" destOrd="0" parTransId="{ECD3BB85-03F1-4534-9A99-38A1CD3479C1}" sibTransId="{42DED9BC-30CA-4D70-AED2-C83207B946D9}"/>
    <dgm:cxn modelId="{F105CC32-0827-415A-9D85-F957DF76E294}" type="presOf" srcId="{ACA1EC2B-A72B-4DB4-AF78-EC28D25B0B83}" destId="{9ACE906C-444A-4CDB-8FC0-D353899C000F}" srcOrd="0" destOrd="0" presId="urn:microsoft.com/office/officeart/2005/8/layout/hList1"/>
    <dgm:cxn modelId="{0F552F39-2F7F-4000-BC00-A2B8A61FBA54}" srcId="{FD17AFCC-515C-43F9-9387-4C91AC9B7E8C}" destId="{ACA1EC2B-A72B-4DB4-AF78-EC28D25B0B83}" srcOrd="2" destOrd="0" parTransId="{B3261099-8572-450E-B287-EBD938D4FF96}" sibTransId="{5B734759-00A9-4534-8BA8-156AE6E4B948}"/>
    <dgm:cxn modelId="{74E3EC81-54C1-4797-8B17-926350402904}" type="presOf" srcId="{FD17AFCC-515C-43F9-9387-4C91AC9B7E8C}" destId="{8AFB2785-6C01-40E1-A80C-699B4001C081}" srcOrd="0" destOrd="0" presId="urn:microsoft.com/office/officeart/2005/8/layout/hList1"/>
    <dgm:cxn modelId="{46E1BE9E-ED07-4B97-BC63-22A313504F9A}" srcId="{FD17AFCC-515C-43F9-9387-4C91AC9B7E8C}" destId="{12520189-B6F5-4C93-ACD5-FC1B8E8CFD7A}" srcOrd="0" destOrd="0" parTransId="{5A163440-73C8-4EA0-ACDA-8B1D9CAA3387}" sibTransId="{13B86181-8EBB-46A6-9946-AD8C7A516093}"/>
    <dgm:cxn modelId="{0337D6A2-73C5-44C3-A225-50252449AB9E}" type="presOf" srcId="{12520189-B6F5-4C93-ACD5-FC1B8E8CFD7A}" destId="{65B096A5-3FA9-4CC2-96FB-988D90580408}" srcOrd="0" destOrd="0" presId="urn:microsoft.com/office/officeart/2005/8/layout/hList1"/>
    <dgm:cxn modelId="{3056D9AF-1906-4104-BAEB-9719FEA836EC}" type="presOf" srcId="{5EFD77B5-BC3C-4E09-A91D-F34AA343B08B}" destId="{53883DDE-9604-486F-A577-9B7144611796}" srcOrd="0" destOrd="0" presId="urn:microsoft.com/office/officeart/2005/8/layout/hList1"/>
    <dgm:cxn modelId="{97C755B6-27BD-41C3-AC4E-41123FA509C6}" srcId="{D5EFF44B-3019-4598-A4B3-57DF5ADA4C68}" destId="{5EFD77B5-BC3C-4E09-A91D-F34AA343B08B}" srcOrd="0" destOrd="0" parTransId="{87C06FBC-C146-43D7-848B-04197A64AFBF}" sibTransId="{2657E86F-1184-400C-B6DD-0D5485DD3949}"/>
    <dgm:cxn modelId="{52ACC6C4-E78E-457F-B0AE-DDC92A3E4F58}" srcId="{D5EFF44B-3019-4598-A4B3-57DF5ADA4C68}" destId="{FD94816F-AE6B-47D0-9333-742EE91B0EB0}" srcOrd="1" destOrd="0" parTransId="{E2815424-23EF-475A-8A25-E4CA2A2377FA}" sibTransId="{F2A26208-291C-4BC1-ADF3-F84B5EB550C6}"/>
    <dgm:cxn modelId="{BC0E72CF-9270-4A79-8458-11B7B2B0E244}" type="presOf" srcId="{1E8DA979-D597-4D33-B97A-08CB1B60D855}" destId="{079447FD-FE77-442F-8B5F-05DED64758C0}" srcOrd="0" destOrd="0" presId="urn:microsoft.com/office/officeart/2005/8/layout/hList1"/>
    <dgm:cxn modelId="{E0E3EDCF-9A28-42BF-AABD-7BE45D9FDC50}" type="presOf" srcId="{5BE5EE90-C879-4A36-AB52-A3B53C3F7E90}" destId="{1731E7F7-055B-4512-9E8D-DC992E39CA1A}" srcOrd="0" destOrd="2" presId="urn:microsoft.com/office/officeart/2005/8/layout/hList1"/>
    <dgm:cxn modelId="{C21D6DD0-4F4C-4A72-9F4B-D8C43904E7C8}" srcId="{12520189-B6F5-4C93-ACD5-FC1B8E8CFD7A}" destId="{1E8DA979-D597-4D33-B97A-08CB1B60D855}" srcOrd="0" destOrd="0" parTransId="{0D2B0235-708E-4ED4-81C7-5225F471AFED}" sibTransId="{4618DEB1-84B6-4703-8A52-9049C9955A52}"/>
    <dgm:cxn modelId="{6A4F5ED7-F555-4024-A85C-08D254FBD297}" type="presOf" srcId="{D5EFF44B-3019-4598-A4B3-57DF5ADA4C68}" destId="{4A45D1EE-7AC4-4DC4-A858-021A3BC822C1}" srcOrd="0" destOrd="0" presId="urn:microsoft.com/office/officeart/2005/8/layout/hList1"/>
    <dgm:cxn modelId="{F9E8D3D7-E4F9-40A2-AC53-9464C962DEF7}" type="presOf" srcId="{7E6F667F-C010-47B3-AD29-BB2CB5C5E125}" destId="{1731E7F7-055B-4512-9E8D-DC992E39CA1A}" srcOrd="0" destOrd="1" presId="urn:microsoft.com/office/officeart/2005/8/layout/hList1"/>
    <dgm:cxn modelId="{707B3ADD-6310-49B1-91DF-27D0C8DF8C0D}" type="presOf" srcId="{F17810BC-532F-4256-AAC8-C00E1CDFA818}" destId="{1731E7F7-055B-4512-9E8D-DC992E39CA1A}" srcOrd="0" destOrd="0" presId="urn:microsoft.com/office/officeart/2005/8/layout/hList1"/>
    <dgm:cxn modelId="{95C1D1E2-012F-4AE6-97C6-F62A737C2683}" srcId="{FD17AFCC-515C-43F9-9387-4C91AC9B7E8C}" destId="{D5EFF44B-3019-4598-A4B3-57DF5ADA4C68}" srcOrd="1" destOrd="0" parTransId="{FC26BF5F-A6C9-4027-AB48-05D24A15F961}" sibTransId="{AFACE93D-759F-4FB9-A733-7561A58AB7EE}"/>
    <dgm:cxn modelId="{36EBF4E6-0E9F-4588-8682-AA759528CD15}" srcId="{12520189-B6F5-4C93-ACD5-FC1B8E8CFD7A}" destId="{A5BAA728-160D-4AA9-80D0-73A68516FC3F}" srcOrd="1" destOrd="0" parTransId="{D10A01FC-69D9-4747-9FDD-5111C4195A72}" sibTransId="{DF4D6823-28D9-4D93-99AA-8997408BCB9F}"/>
    <dgm:cxn modelId="{219F09F4-B2F5-490C-8583-C48023D48D9C}" type="presOf" srcId="{FD94816F-AE6B-47D0-9333-742EE91B0EB0}" destId="{53883DDE-9604-486F-A577-9B7144611796}" srcOrd="0" destOrd="1" presId="urn:microsoft.com/office/officeart/2005/8/layout/hList1"/>
    <dgm:cxn modelId="{6EB695FA-81D5-496C-95D7-AA3EA505FD27}" srcId="{ACA1EC2B-A72B-4DB4-AF78-EC28D25B0B83}" destId="{7E6F667F-C010-47B3-AD29-BB2CB5C5E125}" srcOrd="1" destOrd="0" parTransId="{82DF7187-32E0-4031-9C32-9A53CDA77326}" sibTransId="{9B2B9D5D-9F14-4BC6-91D6-6992CC6DE4EB}"/>
    <dgm:cxn modelId="{B6B31F2B-2950-4CC8-B45E-A6FECE9040DD}" type="presParOf" srcId="{8AFB2785-6C01-40E1-A80C-699B4001C081}" destId="{96021218-E60D-48E6-ADD6-A3D0F756AE4D}" srcOrd="0" destOrd="0" presId="urn:microsoft.com/office/officeart/2005/8/layout/hList1"/>
    <dgm:cxn modelId="{2BA157D2-A7C7-4078-80D6-CCF5F380B10B}" type="presParOf" srcId="{96021218-E60D-48E6-ADD6-A3D0F756AE4D}" destId="{65B096A5-3FA9-4CC2-96FB-988D90580408}" srcOrd="0" destOrd="0" presId="urn:microsoft.com/office/officeart/2005/8/layout/hList1"/>
    <dgm:cxn modelId="{AAB5458D-1700-41B2-86DA-31CC7C1C4423}" type="presParOf" srcId="{96021218-E60D-48E6-ADD6-A3D0F756AE4D}" destId="{079447FD-FE77-442F-8B5F-05DED64758C0}" srcOrd="1" destOrd="0" presId="urn:microsoft.com/office/officeart/2005/8/layout/hList1"/>
    <dgm:cxn modelId="{B0F8D3FF-14F8-4618-BB3C-462410EE9290}" type="presParOf" srcId="{8AFB2785-6C01-40E1-A80C-699B4001C081}" destId="{3676A9CA-204F-4380-9102-F76DD5A534F7}" srcOrd="1" destOrd="0" presId="urn:microsoft.com/office/officeart/2005/8/layout/hList1"/>
    <dgm:cxn modelId="{5DB77344-74C3-4831-AC60-9B58F5FB4153}" type="presParOf" srcId="{8AFB2785-6C01-40E1-A80C-699B4001C081}" destId="{D2D07FA2-D381-4873-B301-F57D2B1FB294}" srcOrd="2" destOrd="0" presId="urn:microsoft.com/office/officeart/2005/8/layout/hList1"/>
    <dgm:cxn modelId="{8ECC6D7C-34FF-41A5-9800-4962E6AF3DCB}" type="presParOf" srcId="{D2D07FA2-D381-4873-B301-F57D2B1FB294}" destId="{4A45D1EE-7AC4-4DC4-A858-021A3BC822C1}" srcOrd="0" destOrd="0" presId="urn:microsoft.com/office/officeart/2005/8/layout/hList1"/>
    <dgm:cxn modelId="{57E172BE-8D23-4F31-8E6C-D0B064A65693}" type="presParOf" srcId="{D2D07FA2-D381-4873-B301-F57D2B1FB294}" destId="{53883DDE-9604-486F-A577-9B7144611796}" srcOrd="1" destOrd="0" presId="urn:microsoft.com/office/officeart/2005/8/layout/hList1"/>
    <dgm:cxn modelId="{DC4C22A7-7C0B-46AD-B11F-5E783C13C32F}" type="presParOf" srcId="{8AFB2785-6C01-40E1-A80C-699B4001C081}" destId="{D032F15F-F0E4-40DC-A9AB-FDB313EC9D80}" srcOrd="3" destOrd="0" presId="urn:microsoft.com/office/officeart/2005/8/layout/hList1"/>
    <dgm:cxn modelId="{B776B8F4-B74C-444B-A27E-8279D7DC8D71}" type="presParOf" srcId="{8AFB2785-6C01-40E1-A80C-699B4001C081}" destId="{2107C3EB-917C-410D-87DC-BA029D47019F}" srcOrd="4" destOrd="0" presId="urn:microsoft.com/office/officeart/2005/8/layout/hList1"/>
    <dgm:cxn modelId="{74626052-09D3-483A-B90D-088253380ADB}" type="presParOf" srcId="{2107C3EB-917C-410D-87DC-BA029D47019F}" destId="{9ACE906C-444A-4CDB-8FC0-D353899C000F}" srcOrd="0" destOrd="0" presId="urn:microsoft.com/office/officeart/2005/8/layout/hList1"/>
    <dgm:cxn modelId="{24FF7DB7-5068-4CA8-A246-564E5A63D0EE}" type="presParOf" srcId="{2107C3EB-917C-410D-87DC-BA029D47019F}" destId="{1731E7F7-055B-4512-9E8D-DC992E39CA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976FB-F6CA-4F98-B3FF-3C1955A82945}">
      <dsp:nvSpPr>
        <dsp:cNvPr id="0" name=""/>
        <dsp:cNvSpPr/>
      </dsp:nvSpPr>
      <dsp:spPr>
        <a:xfrm>
          <a:off x="0" y="1835"/>
          <a:ext cx="46266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CD446-4D67-4B52-8458-2DE88D6C69EF}">
      <dsp:nvSpPr>
        <dsp:cNvPr id="0" name=""/>
        <dsp:cNvSpPr/>
      </dsp:nvSpPr>
      <dsp:spPr>
        <a:xfrm>
          <a:off x="0" y="1835"/>
          <a:ext cx="4626631" cy="625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Cleaning</a:t>
          </a:r>
        </a:p>
      </dsp:txBody>
      <dsp:txXfrm>
        <a:off x="0" y="1835"/>
        <a:ext cx="4626631" cy="625777"/>
      </dsp:txXfrm>
    </dsp:sp>
    <dsp:sp modelId="{B3FF2A6A-3C46-4A6A-860D-AD3042240033}">
      <dsp:nvSpPr>
        <dsp:cNvPr id="0" name=""/>
        <dsp:cNvSpPr/>
      </dsp:nvSpPr>
      <dsp:spPr>
        <a:xfrm>
          <a:off x="0" y="627612"/>
          <a:ext cx="46266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BAD32-AF67-444D-96AF-911E513C3598}">
      <dsp:nvSpPr>
        <dsp:cNvPr id="0" name=""/>
        <dsp:cNvSpPr/>
      </dsp:nvSpPr>
      <dsp:spPr>
        <a:xfrm>
          <a:off x="0" y="627612"/>
          <a:ext cx="4626631" cy="625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Integration </a:t>
          </a:r>
        </a:p>
      </dsp:txBody>
      <dsp:txXfrm>
        <a:off x="0" y="627612"/>
        <a:ext cx="4626631" cy="625777"/>
      </dsp:txXfrm>
    </dsp:sp>
    <dsp:sp modelId="{2E393190-878A-431C-A455-0EF616F5B922}">
      <dsp:nvSpPr>
        <dsp:cNvPr id="0" name=""/>
        <dsp:cNvSpPr/>
      </dsp:nvSpPr>
      <dsp:spPr>
        <a:xfrm>
          <a:off x="0" y="1253389"/>
          <a:ext cx="46266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0BAC0-CEE8-4708-B79B-0665AFEEBACD}">
      <dsp:nvSpPr>
        <dsp:cNvPr id="0" name=""/>
        <dsp:cNvSpPr/>
      </dsp:nvSpPr>
      <dsp:spPr>
        <a:xfrm>
          <a:off x="0" y="1253389"/>
          <a:ext cx="4626631" cy="625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Selection </a:t>
          </a:r>
        </a:p>
      </dsp:txBody>
      <dsp:txXfrm>
        <a:off x="0" y="1253389"/>
        <a:ext cx="4626631" cy="625777"/>
      </dsp:txXfrm>
    </dsp:sp>
    <dsp:sp modelId="{B3845832-546F-4519-B7B8-079BBAA3A1CE}">
      <dsp:nvSpPr>
        <dsp:cNvPr id="0" name=""/>
        <dsp:cNvSpPr/>
      </dsp:nvSpPr>
      <dsp:spPr>
        <a:xfrm>
          <a:off x="0" y="1879166"/>
          <a:ext cx="46266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BBA94-85CC-45E7-BC9C-5D8FD9012FC3}">
      <dsp:nvSpPr>
        <dsp:cNvPr id="0" name=""/>
        <dsp:cNvSpPr/>
      </dsp:nvSpPr>
      <dsp:spPr>
        <a:xfrm>
          <a:off x="0" y="1879167"/>
          <a:ext cx="4626631" cy="625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Transformation </a:t>
          </a:r>
        </a:p>
      </dsp:txBody>
      <dsp:txXfrm>
        <a:off x="0" y="1879167"/>
        <a:ext cx="4626631" cy="625777"/>
      </dsp:txXfrm>
    </dsp:sp>
    <dsp:sp modelId="{5D8F9460-7259-48A2-B057-617A94E48084}">
      <dsp:nvSpPr>
        <dsp:cNvPr id="0" name=""/>
        <dsp:cNvSpPr/>
      </dsp:nvSpPr>
      <dsp:spPr>
        <a:xfrm>
          <a:off x="0" y="2504944"/>
          <a:ext cx="46266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36C02-B7E6-4432-9988-C16F0C10B8EC}">
      <dsp:nvSpPr>
        <dsp:cNvPr id="0" name=""/>
        <dsp:cNvSpPr/>
      </dsp:nvSpPr>
      <dsp:spPr>
        <a:xfrm>
          <a:off x="0" y="2504944"/>
          <a:ext cx="4626631" cy="625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Mining </a:t>
          </a:r>
        </a:p>
      </dsp:txBody>
      <dsp:txXfrm>
        <a:off x="0" y="2504944"/>
        <a:ext cx="4626631" cy="625777"/>
      </dsp:txXfrm>
    </dsp:sp>
    <dsp:sp modelId="{1968E4AF-0942-4878-880C-4A9897658CAE}">
      <dsp:nvSpPr>
        <dsp:cNvPr id="0" name=""/>
        <dsp:cNvSpPr/>
      </dsp:nvSpPr>
      <dsp:spPr>
        <a:xfrm>
          <a:off x="0" y="3130721"/>
          <a:ext cx="46266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A370E-2011-422E-B50D-3E94E01C4CF1}">
      <dsp:nvSpPr>
        <dsp:cNvPr id="0" name=""/>
        <dsp:cNvSpPr/>
      </dsp:nvSpPr>
      <dsp:spPr>
        <a:xfrm>
          <a:off x="0" y="3130721"/>
          <a:ext cx="4626631" cy="625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Knowledge representation</a:t>
          </a:r>
        </a:p>
      </dsp:txBody>
      <dsp:txXfrm>
        <a:off x="0" y="3130721"/>
        <a:ext cx="4626631" cy="625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B096A5-3FA9-4CC2-96FB-988D90580408}">
      <dsp:nvSpPr>
        <dsp:cNvPr id="0" name=""/>
        <dsp:cNvSpPr/>
      </dsp:nvSpPr>
      <dsp:spPr>
        <a:xfrm>
          <a:off x="3283" y="4234"/>
          <a:ext cx="3201185" cy="119795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Data Selection</a:t>
          </a:r>
        </a:p>
      </dsp:txBody>
      <dsp:txXfrm>
        <a:off x="3283" y="4234"/>
        <a:ext cx="3201185" cy="1197955"/>
      </dsp:txXfrm>
    </dsp:sp>
    <dsp:sp modelId="{079447FD-FE77-442F-8B5F-05DED64758C0}">
      <dsp:nvSpPr>
        <dsp:cNvPr id="0" name=""/>
        <dsp:cNvSpPr/>
      </dsp:nvSpPr>
      <dsp:spPr>
        <a:xfrm>
          <a:off x="3283" y="1202190"/>
          <a:ext cx="3201185" cy="332899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Single Source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Multiple Sources </a:t>
          </a:r>
        </a:p>
      </dsp:txBody>
      <dsp:txXfrm>
        <a:off x="3283" y="1202190"/>
        <a:ext cx="3201185" cy="3328998"/>
      </dsp:txXfrm>
    </dsp:sp>
    <dsp:sp modelId="{4A45D1EE-7AC4-4DC4-A858-021A3BC822C1}">
      <dsp:nvSpPr>
        <dsp:cNvPr id="0" name=""/>
        <dsp:cNvSpPr/>
      </dsp:nvSpPr>
      <dsp:spPr>
        <a:xfrm>
          <a:off x="3652635" y="4234"/>
          <a:ext cx="3201185" cy="119795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Constraint on Data Selection</a:t>
          </a:r>
        </a:p>
      </dsp:txBody>
      <dsp:txXfrm>
        <a:off x="3652635" y="4234"/>
        <a:ext cx="3201185" cy="1197955"/>
      </dsp:txXfrm>
    </dsp:sp>
    <dsp:sp modelId="{53883DDE-9604-486F-A577-9B7144611796}">
      <dsp:nvSpPr>
        <dsp:cNvPr id="0" name=""/>
        <dsp:cNvSpPr/>
      </dsp:nvSpPr>
      <dsp:spPr>
        <a:xfrm>
          <a:off x="3652635" y="1202190"/>
          <a:ext cx="3201185" cy="3328998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Single Row Data Constraint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Multiple Row Data Constraint</a:t>
          </a:r>
        </a:p>
      </dsp:txBody>
      <dsp:txXfrm>
        <a:off x="3652635" y="1202190"/>
        <a:ext cx="3201185" cy="3328998"/>
      </dsp:txXfrm>
    </dsp:sp>
    <dsp:sp modelId="{9ACE906C-444A-4CDB-8FC0-D353899C000F}">
      <dsp:nvSpPr>
        <dsp:cNvPr id="0" name=""/>
        <dsp:cNvSpPr/>
      </dsp:nvSpPr>
      <dsp:spPr>
        <a:xfrm>
          <a:off x="7301986" y="4234"/>
          <a:ext cx="3201185" cy="119795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Data Representation</a:t>
          </a:r>
        </a:p>
      </dsp:txBody>
      <dsp:txXfrm>
        <a:off x="7301986" y="4234"/>
        <a:ext cx="3201185" cy="1197955"/>
      </dsp:txXfrm>
    </dsp:sp>
    <dsp:sp modelId="{1731E7F7-055B-4512-9E8D-DC992E39CA1A}">
      <dsp:nvSpPr>
        <dsp:cNvPr id="0" name=""/>
        <dsp:cNvSpPr/>
      </dsp:nvSpPr>
      <dsp:spPr>
        <a:xfrm>
          <a:off x="7301986" y="1202190"/>
          <a:ext cx="3201185" cy="332899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Expression 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Aliases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Reordering </a:t>
          </a:r>
        </a:p>
      </dsp:txBody>
      <dsp:txXfrm>
        <a:off x="7301986" y="1202190"/>
        <a:ext cx="3201185" cy="3328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54B7C-3765-4C54-BFFB-AF0F9E5CD73A}" type="datetimeFigureOut">
              <a:rPr lang="en-PK" smtClean="0"/>
              <a:t>07/30/2023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EB184-553C-46F9-8AFE-9D5D19FC08D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5425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15B3-FE4C-B361-6F2C-8D77DE54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93C65-18FD-F8B7-A85B-B1CD3CDFB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w Cen MT" panose="020B06020201040206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8F8E2-6420-D766-F50F-363AF82D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E47-0BCC-44B1-87F8-60043C44388A}" type="datetime8">
              <a:rPr lang="en-PK" smtClean="0"/>
              <a:t>07/30/2023 03:15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4CA4-AF02-74AB-68F8-923DD14D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7F1C1-DB70-D609-BD11-61AF24DB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81DE4-9743-BA80-AE9C-2E9CDA876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068" y="94658"/>
            <a:ext cx="1183531" cy="1322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234D6-A0D0-D91A-5921-EB4C23C3E7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81476" y="90376"/>
            <a:ext cx="1322456" cy="13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92A1-3AAB-2FEA-381E-B83CEC4D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60616"/>
            <a:ext cx="9301019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A07B1-3E99-862B-E19E-3C63827D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4" y="1496291"/>
            <a:ext cx="9301019" cy="4680672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AE566-379A-EC50-7A4D-38896D6B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39C5-D8C8-41CB-A69D-455A8A6EC13F}" type="datetime8">
              <a:rPr lang="en-PK" smtClean="0"/>
              <a:t>07/30/2023 03:15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AD93A-7771-F60E-0A8A-B110D2EF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7C618-0F64-36F4-469C-28DC3A20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BCFE8-13DA-BBBA-7551-BCB0EE563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467" y="232405"/>
            <a:ext cx="878734" cy="981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02FE0-7E0A-1787-C1FF-539323589C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51764" y="230815"/>
            <a:ext cx="981880" cy="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2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40FC-97A2-18FA-C133-D7B405EC0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AEE3A-2AF8-E2D7-3D85-9416CC95C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FC492-D523-0936-A478-66392CCB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B859-6FAB-4C29-B3D3-0B60894CD1FD}" type="datetimeFigureOut">
              <a:rPr lang="en-PK" smtClean="0"/>
              <a:t>07/30/2023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CCD26-81AA-5009-7990-A94CC1D3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2988B-DABB-4AF4-42CB-765B555C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937D-0158-4678-B077-B2F7B30EE3D0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27172-E7D4-7F86-D3D4-83A956E02C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068" y="94658"/>
            <a:ext cx="1183531" cy="1322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97048-1CE1-94F5-3727-40946FBFCD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81476" y="90376"/>
            <a:ext cx="1322456" cy="13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0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110DF-066A-4B2C-E3A7-6D4D3D88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3591A-EC15-58CE-F422-C92015CF1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EBF50-48D2-CA37-54DE-F8F5131A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00326-76EA-4948-AB32-D226EBBC4794}" type="datetime8">
              <a:rPr lang="en-PK" smtClean="0"/>
              <a:t>07/30/2023 03:15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83972-0C00-F1E7-BC54-0FF2345E3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D2378-18C1-7B87-A7EF-482059F13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232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unication" TargetMode="External"/><Relationship Id="rId2" Type="http://schemas.openxmlformats.org/officeDocument/2006/relationships/hyperlink" Target="https://en.wikipedia.org/wiki/Abstr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en.wikipedia.org/wiki/Sense" TargetMode="External"/><Relationship Id="rId4" Type="http://schemas.openxmlformats.org/officeDocument/2006/relationships/hyperlink" Target="https://en.wikipedia.org/wiki/Interpretation_(logic)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12A8F-46BA-E4AF-C378-A09DE987D1C9}"/>
              </a:ext>
            </a:extLst>
          </p:cNvPr>
          <p:cNvSpPr txBox="1"/>
          <p:nvPr/>
        </p:nvSpPr>
        <p:spPr>
          <a:xfrm>
            <a:off x="1612612" y="1800950"/>
            <a:ext cx="89668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Impact Skills Development Program </a:t>
            </a:r>
          </a:p>
          <a:p>
            <a:pPr algn="ctr"/>
            <a:r>
              <a:rPr lang="en-AU" sz="2400" b="1" dirty="0"/>
              <a:t>in Artificial Intelligence, Data Science, and Blockchain</a:t>
            </a:r>
            <a:endParaRPr lang="en-AU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2577E-9A45-3F11-D6DA-328E4757A354}"/>
              </a:ext>
            </a:extLst>
          </p:cNvPr>
          <p:cNvSpPr txBox="1"/>
          <p:nvPr/>
        </p:nvSpPr>
        <p:spPr>
          <a:xfrm>
            <a:off x="2740996" y="3554693"/>
            <a:ext cx="67100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/>
              <a:t>Module 6: Data Mining Using SQL &amp; NoSQL</a:t>
            </a:r>
          </a:p>
          <a:p>
            <a:pPr algn="ctr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1: 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Data Manipulation from Multiple Tables</a:t>
            </a:r>
            <a:endParaRPr lang="en-A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5D5F4-1F36-E06E-32C1-FB4E0B6812F8}"/>
              </a:ext>
            </a:extLst>
          </p:cNvPr>
          <p:cNvSpPr/>
          <p:nvPr/>
        </p:nvSpPr>
        <p:spPr>
          <a:xfrm flipV="1">
            <a:off x="2977204" y="2995979"/>
            <a:ext cx="6237605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4D008-C041-EC14-5186-A2DAEC2CD8B7}"/>
              </a:ext>
            </a:extLst>
          </p:cNvPr>
          <p:cNvSpPr txBox="1"/>
          <p:nvPr/>
        </p:nvSpPr>
        <p:spPr>
          <a:xfrm>
            <a:off x="4045104" y="5263557"/>
            <a:ext cx="4101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Instructor: Dr. Muhammad Bilal</a:t>
            </a:r>
          </a:p>
          <a:p>
            <a:pPr algn="ctr"/>
            <a:r>
              <a:rPr lang="en-AU" sz="2000" dirty="0"/>
              <a:t>Assistant Professor, SEECS, NUST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828436-0445-7185-86C5-57864D7E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5770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064E-5DCD-5B53-B3C4-13E4C0DA2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Data-Information-Knowledge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3CDC3-DDD8-915D-B302-31639E61E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5" y="1496291"/>
            <a:ext cx="9301018" cy="4680672"/>
          </a:xfrm>
        </p:spPr>
        <p:txBody>
          <a:bodyPr/>
          <a:lstStyle/>
          <a:p>
            <a:r>
              <a:rPr lang="en-US" sz="4000" dirty="0"/>
              <a:t>Goal: </a:t>
            </a:r>
            <a:r>
              <a:rPr lang="en-US" sz="3200" b="1" dirty="0">
                <a:solidFill>
                  <a:srgbClr val="C00000"/>
                </a:solidFill>
              </a:rPr>
              <a:t>Wisdom to take decision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9451-DDBC-D22E-E683-6F853C2A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10</a:t>
            </a:fld>
            <a:endParaRPr lang="en-P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44006-F9F7-266B-F13B-1F7BDFDF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726" y="2359143"/>
            <a:ext cx="7277474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149-A5AD-0145-8079-40FC7D69D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Data-Information-Knowledge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D2E0D-BBC1-C3E6-8D4A-A7A373D9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11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24447-D65B-E41A-B1C5-CA508B13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71" y="1438751"/>
            <a:ext cx="8742397" cy="49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62BC-4953-5D54-B5D9-646E29CF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 vs OLAP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673EC-BEA8-5FB9-7BE8-D5C2BB60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12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D2761-92BF-257B-65A4-F21D65F27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11" y="1151219"/>
            <a:ext cx="9511862" cy="55702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827615-9FD0-29B9-B099-15438BF5B186}"/>
              </a:ext>
            </a:extLst>
          </p:cNvPr>
          <p:cNvSpPr/>
          <p:nvPr/>
        </p:nvSpPr>
        <p:spPr>
          <a:xfrm>
            <a:off x="286327" y="3352800"/>
            <a:ext cx="11793913" cy="914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FA6B8-839D-F1D3-3E49-628B89AE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6327" y="3295059"/>
            <a:ext cx="762666" cy="931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3847D-24D1-EAD9-6A34-29EC956EEAAE}"/>
              </a:ext>
            </a:extLst>
          </p:cNvPr>
          <p:cNvSpPr txBox="1"/>
          <p:nvPr/>
        </p:nvSpPr>
        <p:spPr>
          <a:xfrm>
            <a:off x="1040853" y="3548390"/>
            <a:ext cx="1016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53234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57DEC-46EE-081A-083A-74FA1C751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Data Mining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FDFC9-D261-22B7-6083-732DC178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74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8CAFE-9D83-1FB7-B09E-9CECA3A2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D69FD3C-0331-4B68-8D41-F67FB0458356}" type="slidenum">
              <a:rPr lang="en-PK" sz="44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PK" sz="440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BA031-B5C1-6859-27DB-D10ED625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669978"/>
            <a:ext cx="5692774" cy="1173700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chemeClr val="bg1">
                    <a:alpha val="80000"/>
                  </a:schemeClr>
                </a:solidFill>
              </a:rPr>
              <a:t>Data mining is the process of understanding data through cleaning raw data, finding patterns, creating models, and testing those models. It includes statistics, machine learning, and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197646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7DEC-46EE-081A-083A-74FA1C75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Process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D8A7547-849F-B595-AF3B-D392523169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8846776"/>
              </p:ext>
            </p:extLst>
          </p:nvPr>
        </p:nvGraphicFramePr>
        <p:xfrm>
          <a:off x="533948" y="1858240"/>
          <a:ext cx="4626631" cy="375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8CAFE-9D83-1FB7-B09E-9CECA3A2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14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B35BD-AF30-D581-4471-12112AABF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3147" y="1632587"/>
            <a:ext cx="6094905" cy="39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0C47-4DC0-8E7F-03FD-4C10FD10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Data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90554-A14B-367D-BDF9-C228F8CD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15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3D5A2-8D6E-39F9-DB52-36FC10366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" t="2263" r="1437"/>
          <a:stretch/>
        </p:blipFill>
        <p:spPr>
          <a:xfrm>
            <a:off x="944880" y="2611120"/>
            <a:ext cx="9741593" cy="290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4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D578-FFDF-BAE6-52A0-E40CCE18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1742A-36E4-861A-50E0-882EF6E65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Structured Query Language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139C4-F131-D2B7-B430-9F6728F3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937D-0158-4678-B077-B2F7B30EE3D0}" type="slidenum">
              <a:rPr lang="en-PK" smtClean="0"/>
              <a:t>16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70C55-7C59-FD0C-6242-1CC6A5710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" t="2263" r="1437"/>
          <a:stretch/>
        </p:blipFill>
        <p:spPr>
          <a:xfrm>
            <a:off x="2233122" y="768350"/>
            <a:ext cx="7725756" cy="2305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86341F-9DCE-4693-9FD7-D92BBC38F49A}"/>
              </a:ext>
            </a:extLst>
          </p:cNvPr>
          <p:cNvSpPr/>
          <p:nvPr/>
        </p:nvSpPr>
        <p:spPr>
          <a:xfrm>
            <a:off x="2418080" y="768350"/>
            <a:ext cx="1849120" cy="230544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BA0A-FD0B-9C9D-8B2B-F3F21574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6427F-4798-4CF5-2188-745DD35C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17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C70DF-2CBE-4168-0336-C95DF2943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77" y="1059815"/>
            <a:ext cx="10209646" cy="50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ABBCA-F074-488C-BE67-D9F0FEA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Data Selection</a:t>
            </a:r>
            <a:endParaRPr lang="en-PK" sz="4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E467C-4C08-2484-7C6A-C69BC902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280" y="6356350"/>
            <a:ext cx="26334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69FD3C-0331-4B68-8D41-F67FB0458356}" type="slidenum">
              <a:rPr lang="en-PK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PK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4D81623-5518-AB9B-4D4B-E0989DA19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550168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071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BBCA-F074-488C-BE67-D9F0FEA1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Selection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E467C-4C08-2484-7C6A-C69BC902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19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AB5C4-D7C2-558A-335A-FFE27CC1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0" y="1847798"/>
            <a:ext cx="7040790" cy="3354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5A20DC-EA1F-419F-F66D-6621AA42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12" y="1847798"/>
            <a:ext cx="2457576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BBCA-F074-488C-BE67-D9F0FEA1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38157-94CA-F3CB-7335-63C8C7EC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1" y="1467692"/>
            <a:ext cx="9301019" cy="4680672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Mining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Metadata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SQL for Data Retrieval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from Multiple Entities</a:t>
            </a:r>
          </a:p>
          <a:p>
            <a:endParaRPr lang="en-US" dirty="0"/>
          </a:p>
          <a:p>
            <a:endParaRPr lang="en-US" dirty="0"/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E467C-4C08-2484-7C6A-C69BC902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2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3D387-F62F-D4BE-66CC-41E6638D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" t="25142" r="65161" b="16914"/>
          <a:stretch/>
        </p:blipFill>
        <p:spPr>
          <a:xfrm>
            <a:off x="378374" y="2060027"/>
            <a:ext cx="3111062" cy="3132083"/>
          </a:xfrm>
          <a:prstGeom prst="flowChartConnector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AAE19-FCA8-F158-5F46-89DE51C34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1" t="8000" r="10941" b="10348"/>
          <a:stretch/>
        </p:blipFill>
        <p:spPr>
          <a:xfrm>
            <a:off x="933930" y="2611120"/>
            <a:ext cx="2022069" cy="201168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20999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E8DD-1B5F-2CB7-7BD6-BA9DF871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1DF5D-502D-374A-DC18-E9BA3CFA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20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55E72-9658-AD4C-410D-EF3F9C89C08F}"/>
              </a:ext>
            </a:extLst>
          </p:cNvPr>
          <p:cNvSpPr txBox="1"/>
          <p:nvPr/>
        </p:nvSpPr>
        <p:spPr>
          <a:xfrm>
            <a:off x="355600" y="3072846"/>
            <a:ext cx="4209418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dirty="0"/>
              <a:t>Metadata:</a:t>
            </a:r>
          </a:p>
          <a:p>
            <a:r>
              <a:rPr lang="en-US" sz="4400" dirty="0"/>
              <a:t>Data about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DDB350-15CF-60CA-BF6C-361A17047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-1" b="15672"/>
          <a:stretch/>
        </p:blipFill>
        <p:spPr>
          <a:xfrm>
            <a:off x="4565018" y="1587683"/>
            <a:ext cx="7493948" cy="44168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174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DE13-DE5C-8003-5568-95D8233E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FDA6F-64C7-D607-83A0-CA6205AD6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12" y="1703627"/>
            <a:ext cx="9301019" cy="4680672"/>
          </a:xfrm>
        </p:spPr>
        <p:txBody>
          <a:bodyPr/>
          <a:lstStyle/>
          <a:p>
            <a:r>
              <a:rPr lang="en-US" dirty="0"/>
              <a:t>Show Databases</a:t>
            </a:r>
          </a:p>
          <a:p>
            <a:r>
              <a:rPr lang="en-US" dirty="0"/>
              <a:t>Show Tables </a:t>
            </a:r>
          </a:p>
          <a:p>
            <a:r>
              <a:rPr lang="en-US" dirty="0"/>
              <a:t>Describe Employees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EC4EE-3836-CF18-929E-6DD2B6A9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21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69A3-00E6-97DB-71D5-EF0D66A0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95" y="1703627"/>
            <a:ext cx="3206915" cy="1600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349A24-C7B7-A553-5943-482365A1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465" y="2926306"/>
            <a:ext cx="2254366" cy="3835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200A81-DDE3-CDA8-AAAD-80DAA9410B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9"/>
          <a:stretch/>
        </p:blipFill>
        <p:spPr>
          <a:xfrm>
            <a:off x="6035963" y="4516611"/>
            <a:ext cx="5979587" cy="21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A7331-3F47-AE37-00D6-B14E3AE3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BD388-C594-801A-BD98-040496A6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69FD3C-0331-4B68-8D41-F67FB0458356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25615-AFA2-E015-9CFF-7E086D6E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1967266"/>
            <a:ext cx="7788077" cy="2646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7E484-5D3C-FD6D-12C9-F27D96AB0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446" y="4550064"/>
            <a:ext cx="7725938" cy="135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A7331-3F47-AE37-00D6-B14E3AE3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 Clause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4521B-F689-6F34-B3F9-BF6091CF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410577"/>
            <a:ext cx="6780700" cy="40345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BD388-C594-801A-BD98-040496A6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69FD3C-0331-4B68-8D41-F67FB0458356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31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A9860-3A63-1EF1-C7B3-1657C0D7B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 Clause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CBD0F-0916-8D79-C507-30F714ED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59722"/>
            <a:ext cx="6780700" cy="41362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85D04-6535-D0D5-D3CE-F5FE173F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69FD3C-0331-4B68-8D41-F67FB0458356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9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42210-575C-2D3D-59C9-2E1F9B068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Clause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3E57F50-D69C-F4AA-60D9-19AAECFA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427529"/>
            <a:ext cx="6780700" cy="40006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75D28-06AC-2A2C-5C1E-E293B0E7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69FD3C-0331-4B68-8D41-F67FB0458356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4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E931F-975B-8D26-34BB-DBC181E5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Clause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B0980-1097-C56C-2004-903100266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90205"/>
            <a:ext cx="6780700" cy="44752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3817E-CAEC-3617-FAFE-3DE9FA6A8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69FD3C-0331-4B68-8D41-F67FB0458356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4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20EC-4440-450E-4CB3-68500DF6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From Multiple Entities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CEB04-D233-CC0E-AD88-0E9B1781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937D-0158-4678-B077-B2F7B30EE3D0}" type="slidenum">
              <a:rPr lang="en-PK" smtClean="0"/>
              <a:t>27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F17A-CAB9-A359-809B-35B0A479E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69"/>
          <a:stretch/>
        </p:blipFill>
        <p:spPr>
          <a:xfrm>
            <a:off x="3133748" y="1201957"/>
            <a:ext cx="5758003" cy="2281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97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39326-8D43-8D3C-7832-0C2C0A5F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02E37-7B5E-067E-C4E6-F90F0077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28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5A7B9-AD34-EE7A-FAF6-8F646A08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27" y="250886"/>
            <a:ext cx="8216542" cy="64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1693-6482-A81E-2A72-9B105118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9F9D-D8C4-B309-CD57-3791D899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4" y="1496291"/>
            <a:ext cx="9301019" cy="121537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0ECB9-DF60-D95B-84D7-C8446C56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29</a:t>
            </a:fld>
            <a:endParaRPr lang="en-PK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3E3A3E17-617A-F882-C177-913BEBE553E9}"/>
              </a:ext>
            </a:extLst>
          </p:cNvPr>
          <p:cNvSpPr/>
          <p:nvPr/>
        </p:nvSpPr>
        <p:spPr>
          <a:xfrm rot="10800000">
            <a:off x="1608295" y="2154269"/>
            <a:ext cx="8855336" cy="832771"/>
          </a:xfrm>
          <a:prstGeom prst="trapezoid">
            <a:avLst>
              <a:gd name="adj" fmla="val 2918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B534D3-B002-86F0-423B-C3A7EBB0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4" y="448410"/>
            <a:ext cx="9301020" cy="1767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2BA5A-981B-CF08-1C42-65FC3725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295" y="2912250"/>
            <a:ext cx="8855336" cy="33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7DEC-46EE-081A-083A-74FA1C75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8CAFE-9D83-1FB7-B09E-9CECA3A2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3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D6B7F-EEFF-F0CA-7C19-7379371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69" y="1386179"/>
            <a:ext cx="9522777" cy="4694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81D34-D785-0BC5-0707-C0FCF15588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970" y1="61847" x2="52970" y2="61847"/>
                        <a14:foregroundMark x1="68812" y1="61847" x2="68812" y2="61847"/>
                        <a14:foregroundMark x1="68812" y1="61847" x2="68812" y2="61847"/>
                        <a14:foregroundMark x1="68812" y1="61847" x2="68812" y2="61847"/>
                        <a14:foregroundMark x1="67327" y1="57028" x2="67327" y2="57028"/>
                        <a14:foregroundMark x1="62376" y1="51807" x2="62376" y2="51807"/>
                        <a14:foregroundMark x1="50000" y1="41365" x2="50000" y2="41365"/>
                        <a14:foregroundMark x1="42079" y1="33735" x2="42079" y2="33735"/>
                        <a14:foregroundMark x1="42079" y1="32530" x2="42079" y2="32530"/>
                        <a14:foregroundMark x1="35644" y1="48996" x2="35644" y2="48996"/>
                        <a14:backgroundMark x1="78218" y1="92771" x2="78218" y2="92771"/>
                        <a14:backgroundMark x1="89604" y1="90361" x2="89604" y2="90361"/>
                        <a14:backgroundMark x1="89604" y1="90361" x2="89604" y2="90361"/>
                        <a14:backgroundMark x1="91089" y1="90361" x2="91089" y2="90361"/>
                        <a14:backgroundMark x1="91089" y1="90361" x2="91089" y2="9036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2768" y="1696877"/>
            <a:ext cx="441072" cy="5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3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5206-8C69-2B1D-6431-E6B2BF47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E9FEE-E700-EF7C-2266-14BEF0DF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30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AE8F3-0080-EF24-1886-BE3C2C85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02" y="1386179"/>
            <a:ext cx="8712998" cy="50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6735-3265-3C6D-2D9C-E573ED07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B616-9E7D-BB75-E670-20E83541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31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3268A-1FBB-BAC5-A779-290F9A1E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54" y="1603299"/>
            <a:ext cx="9808005" cy="43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1D42-BFC2-1D30-2448-C5D7E8BD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through Natural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1271-91D1-9F0C-D8AF-E5626E56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32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646C0-83C7-2D11-5BC6-FB5926F5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45" y="1199908"/>
            <a:ext cx="8313486" cy="55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B2E7-4375-51D8-A782-98133092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with Using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4BBA8-9611-38B8-F8A1-523E903A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33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03CF2-FAC8-9ACA-3976-2618D5F3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96" y="1452439"/>
            <a:ext cx="9460117" cy="508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7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C16F-5BC8-0D22-9EEA-C2ABEA0E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with Using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451DE-86EE-E83A-BBA6-F0E9E05DA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34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D4C1A-BF8A-1DBA-5AFD-A0B42DC3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4" y="1518024"/>
            <a:ext cx="10254944" cy="49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2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4276-0948-19BE-441D-3ECF6FAD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with ON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5A942-ACFE-8D6F-E7AB-9CA47B6F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35</a:t>
            </a:fld>
            <a:endParaRPr lang="en-P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258FD-1F4D-DA08-E54A-759760BB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26" y="1747920"/>
            <a:ext cx="9301019" cy="50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0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14E5-BBDF-AA41-ECED-EC4E44BD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with ON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BEF3-1966-ED1C-13EC-89122469D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82B45-6A7B-F073-1A34-EC6B2A057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36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C166B-8FF3-6370-5691-B8C4DBA3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45" y="1496291"/>
            <a:ext cx="10509707" cy="52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3FFA-8070-3BAF-CC7D-65308C0B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with ON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92BF-07D3-D04B-5C4F-FA19A32A0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78C9-4812-ADC6-980B-E5BE550D5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37</a:t>
            </a:fld>
            <a:endParaRPr lang="en-P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89143F-8A87-9530-CB4B-05EF0F17B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56" y="1437334"/>
            <a:ext cx="9438190" cy="53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8432-5994-7508-6FC5-5FADFE67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DCE58-924D-EBEA-0631-885B14F0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38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9E278-FD54-7AFE-D0EC-D320F50F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64" y="1495742"/>
            <a:ext cx="6135173" cy="44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8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8423-DDDB-A4E9-1758-204F6D05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05C5C-99DE-738C-93D1-44DBE93E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39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6D8BA-F2C1-587C-DC98-8492E46C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5" y="1386178"/>
            <a:ext cx="10075098" cy="545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E759-278F-8441-BDB6-9D9840B4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7BEA3-3BFB-AD6F-52F7-D42B4260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4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F9295-0C55-BBAD-247B-F00E31264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99"/>
          <a:stretch/>
        </p:blipFill>
        <p:spPr>
          <a:xfrm>
            <a:off x="871537" y="2204764"/>
            <a:ext cx="10448925" cy="36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C479-2CA2-492A-8832-C2628453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Outer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7E23-CC40-8BAE-EC86-BA924CD9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40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FF715-7240-365D-4188-609D44E53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8" y="1216827"/>
            <a:ext cx="10098237" cy="54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31A3-DE22-757E-7554-11C2028A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434CD-6CDC-A512-1B4E-EA645A1A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41</a:t>
            </a:fld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66C87-41ED-1BF9-48BC-44897DBD3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47" y="1386178"/>
            <a:ext cx="9969739" cy="53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B6C4-302E-AF41-3C44-831EE907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22ECA-456E-EC6F-EB46-A80F30BB4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discussed following topics</a:t>
            </a:r>
          </a:p>
          <a:p>
            <a:r>
              <a:rPr lang="en-US" dirty="0"/>
              <a:t>Data-Information-Knowledge</a:t>
            </a:r>
          </a:p>
          <a:p>
            <a:r>
              <a:rPr lang="en-US" dirty="0"/>
              <a:t>Data Mining Process</a:t>
            </a:r>
          </a:p>
          <a:p>
            <a:r>
              <a:rPr lang="en-US" dirty="0"/>
              <a:t>Structure Query Language</a:t>
            </a:r>
          </a:p>
          <a:p>
            <a:r>
              <a:rPr lang="en-US" dirty="0"/>
              <a:t>Data selection</a:t>
            </a:r>
          </a:p>
          <a:p>
            <a:pPr lvl="1"/>
            <a:r>
              <a:rPr lang="en-US" dirty="0"/>
              <a:t>Single source</a:t>
            </a:r>
          </a:p>
          <a:p>
            <a:pPr lvl="1"/>
            <a:r>
              <a:rPr lang="en-US" dirty="0"/>
              <a:t>Multiple sources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F65E8-A1FB-15B7-0D9C-5658628A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42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17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355FA-ACDE-6C8D-8112-C0D962CE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937D-0158-4678-B077-B2F7B30EE3D0}" type="slidenum">
              <a:rPr lang="en-PK" smtClean="0"/>
              <a:t>43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D7E8-4204-FEEC-9C98-7C41E829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629103"/>
            <a:ext cx="8096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7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Machine Learning? - by Rahul Dogra - AI World Today">
            <a:extLst>
              <a:ext uri="{FF2B5EF4-FFF2-40B4-BE49-F238E27FC236}">
                <a16:creationId xmlns:a16="http://schemas.microsoft.com/office/drawing/2014/main" id="{CB50F785-7A0F-4846-E1CB-F53A7F49E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7266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FAC8F-2656-E731-B553-983A6F80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Happy Learning!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809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99BE-012B-1FC2-ABA3-6C0F3490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49872-E437-18F4-AA68-D864444E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5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CEA72-BB1F-4395-02FD-19695C19A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7" b="9777"/>
          <a:stretch/>
        </p:blipFill>
        <p:spPr>
          <a:xfrm>
            <a:off x="1505527" y="1084250"/>
            <a:ext cx="7966721" cy="55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DBC2-BE2F-F1B0-D16D-98B024EE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7212D-58F7-A965-AE8C-EEA2EC78D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Abstraction"/>
              </a:rPr>
              <a:t>abstract concept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refers to that which has the power to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ommunication"/>
              </a:rPr>
              <a:t>inform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At the most fundamental level, information pertains to the interpretation (perhaps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Interpretation (logic)"/>
              </a:rPr>
              <a:t>formally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of that which may be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ense"/>
              </a:rPr>
              <a:t>sensed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 their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Abstraction"/>
              </a:rPr>
              <a:t>abstractions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8048F-8811-B6A4-AF1D-D433A9F0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6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B568D-5623-6D40-EE0F-582B0DE57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417" y="3584575"/>
            <a:ext cx="6617259" cy="32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5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F5CB-814E-95F9-11D8-7754738C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Management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ED4E2-38E7-3B19-E18E-9F01911A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695" y="2032000"/>
            <a:ext cx="3674226" cy="4680672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An </a:t>
            </a:r>
            <a:r>
              <a:rPr lang="en-US" b="0" i="0" dirty="0">
                <a:solidFill>
                  <a:srgbClr val="C00000"/>
                </a:solidFill>
                <a:effectLst/>
                <a:latin typeface="Google Sans"/>
              </a:rPr>
              <a:t>Information </a:t>
            </a:r>
            <a:r>
              <a:rPr lang="en-US" dirty="0">
                <a:solidFill>
                  <a:srgbClr val="C00000"/>
                </a:solidFill>
                <a:latin typeface="Google Sans"/>
              </a:rPr>
              <a:t>M</a:t>
            </a:r>
            <a:r>
              <a:rPr lang="en-US" b="0" i="0" dirty="0">
                <a:solidFill>
                  <a:srgbClr val="C00000"/>
                </a:solidFill>
                <a:effectLst/>
                <a:latin typeface="Google Sans"/>
              </a:rPr>
              <a:t>anagement </a:t>
            </a:r>
            <a:r>
              <a:rPr lang="en-US" dirty="0">
                <a:solidFill>
                  <a:srgbClr val="C00000"/>
                </a:solidFill>
                <a:latin typeface="Google Sans"/>
              </a:rPr>
              <a:t>S</a:t>
            </a:r>
            <a:r>
              <a:rPr lang="en-US" b="0" i="0" dirty="0">
                <a:solidFill>
                  <a:srgbClr val="C00000"/>
                </a:solidFill>
                <a:effectLst/>
                <a:latin typeface="Google Sans"/>
              </a:rPr>
              <a:t>ystem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(IMS) refers to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any framework of software that facilitates the </a:t>
            </a:r>
            <a:r>
              <a:rPr lang="en-US" b="0" i="0" dirty="0">
                <a:solidFill>
                  <a:srgbClr val="C00000"/>
                </a:solidFill>
                <a:effectLst/>
                <a:latin typeface="Google Sans"/>
              </a:rPr>
              <a:t>collection, storage, organization, and distribution of information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977CA-9CC9-B651-34E2-3B39E1B4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7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C88D7-A693-5B2D-AB66-06BFAC2D3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43" b="18880"/>
          <a:stretch/>
        </p:blipFill>
        <p:spPr>
          <a:xfrm>
            <a:off x="5059681" y="2032000"/>
            <a:ext cx="6858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39B1-79AC-2B17-859F-5079405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4D3EC-345C-ECB2-0672-E8423000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8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03AD7-4BC0-3119-264D-7349F8389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82" y="1386179"/>
            <a:ext cx="7555245" cy="38012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925613-F467-3C8E-B77B-450504BD3ED8}"/>
              </a:ext>
            </a:extLst>
          </p:cNvPr>
          <p:cNvSpPr txBox="1">
            <a:spLocks/>
          </p:cNvSpPr>
          <p:nvPr/>
        </p:nvSpPr>
        <p:spPr>
          <a:xfrm>
            <a:off x="359295" y="2040803"/>
            <a:ext cx="4263506" cy="4680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Facts, information, and skills gained through experience or education; the theoretical or practical understanding of a subject.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79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E85E-9112-B61B-7A60-505F3865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Data-Information-Knowledge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9861F-6556-2C7B-3679-67E38C7C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937D-0158-4678-B077-B2F7B30EE3D0}" type="slidenum">
              <a:rPr lang="en-PK" smtClean="0"/>
              <a:t>9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22A38-7C42-3571-6F09-04E70C657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56" y="104111"/>
            <a:ext cx="4456884" cy="33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387</Words>
  <Application>Microsoft Office PowerPoint</Application>
  <PresentationFormat>Widescreen</PresentationFormat>
  <Paragraphs>134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Google Sans</vt:lpstr>
      <vt:lpstr>Arial</vt:lpstr>
      <vt:lpstr>Arial</vt:lpstr>
      <vt:lpstr>Calibri</vt:lpstr>
      <vt:lpstr>Calibri Light</vt:lpstr>
      <vt:lpstr>Tw Cen MT</vt:lpstr>
      <vt:lpstr>Office Theme</vt:lpstr>
      <vt:lpstr>PowerPoint Presentation</vt:lpstr>
      <vt:lpstr>Contents</vt:lpstr>
      <vt:lpstr>Introduction</vt:lpstr>
      <vt:lpstr>Data</vt:lpstr>
      <vt:lpstr>Data</vt:lpstr>
      <vt:lpstr>Information</vt:lpstr>
      <vt:lpstr>Information Management Systems</vt:lpstr>
      <vt:lpstr>Knowledge</vt:lpstr>
      <vt:lpstr>Data-Information-Knowledge</vt:lpstr>
      <vt:lpstr>Data-Information-Knowledge</vt:lpstr>
      <vt:lpstr>Data-Information-Knowledge</vt:lpstr>
      <vt:lpstr>OLTP vs OLAP</vt:lpstr>
      <vt:lpstr>Data Mining</vt:lpstr>
      <vt:lpstr>Data Mining Process</vt:lpstr>
      <vt:lpstr>Steps of Data Mining</vt:lpstr>
      <vt:lpstr>Data Selection</vt:lpstr>
      <vt:lpstr>Structured Query Language </vt:lpstr>
      <vt:lpstr>Data Selection</vt:lpstr>
      <vt:lpstr>Data Selection</vt:lpstr>
      <vt:lpstr>Metadata exploration</vt:lpstr>
      <vt:lpstr>Metadata exploration</vt:lpstr>
      <vt:lpstr>SELECT Clause</vt:lpstr>
      <vt:lpstr>SELECT Clause</vt:lpstr>
      <vt:lpstr>SELECT Clause</vt:lpstr>
      <vt:lpstr>FROM Clause</vt:lpstr>
      <vt:lpstr>FROM Clause</vt:lpstr>
      <vt:lpstr>Data From Multiple Entities</vt:lpstr>
      <vt:lpstr>PowerPoint Presentation</vt:lpstr>
      <vt:lpstr>PowerPoint Presentation</vt:lpstr>
      <vt:lpstr>Cartesian Product</vt:lpstr>
      <vt:lpstr>Natural Joins</vt:lpstr>
      <vt:lpstr>Retrieving through Natural Join</vt:lpstr>
      <vt:lpstr>Join with Using Clause</vt:lpstr>
      <vt:lpstr>Join with Using Clause</vt:lpstr>
      <vt:lpstr>Join with ON Clause</vt:lpstr>
      <vt:lpstr>Join with ON Clause</vt:lpstr>
      <vt:lpstr>Join with ON Clause</vt:lpstr>
      <vt:lpstr>Outer Join</vt:lpstr>
      <vt:lpstr>Left Outer Join</vt:lpstr>
      <vt:lpstr>Right Outer Join</vt:lpstr>
      <vt:lpstr>Full Outer Join</vt:lpstr>
      <vt:lpstr>Conclusion</vt:lpstr>
      <vt:lpstr>PowerPoint Presentation</vt:lpstr>
      <vt:lpstr>Happy Learning!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Shafait</dc:creator>
  <cp:lastModifiedBy>Bilal Hafiz Syed</cp:lastModifiedBy>
  <cp:revision>51</cp:revision>
  <dcterms:created xsi:type="dcterms:W3CDTF">2023-05-28T17:43:48Z</dcterms:created>
  <dcterms:modified xsi:type="dcterms:W3CDTF">2023-07-29T18:16:19Z</dcterms:modified>
</cp:coreProperties>
</file>